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93" r:id="rId3"/>
    <p:sldId id="466" r:id="rId4"/>
    <p:sldId id="463" r:id="rId5"/>
    <p:sldId id="464" r:id="rId6"/>
    <p:sldId id="427" r:id="rId7"/>
    <p:sldId id="467" r:id="rId8"/>
    <p:sldId id="465" r:id="rId9"/>
    <p:sldId id="468" r:id="rId10"/>
    <p:sldId id="469" r:id="rId11"/>
    <p:sldId id="470" r:id="rId12"/>
    <p:sldId id="4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464C"/>
    <a:srgbClr val="275D90"/>
    <a:srgbClr val="E9E9EA"/>
    <a:srgbClr val="F3F3F3"/>
    <a:srgbClr val="EC7C30"/>
    <a:srgbClr val="F5F4F0"/>
    <a:srgbClr val="1B6395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 snapToGrid="0">
      <p:cViewPr varScale="1">
        <p:scale>
          <a:sx n="145" d="100"/>
          <a:sy n="145" d="100"/>
        </p:scale>
        <p:origin x="90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A744-1B3A-48C5-BB5B-CCC6E81552D0}" type="datetimeFigureOut">
              <a:rPr lang="en-ID" smtClean="0"/>
              <a:t>14/04/2026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503C4-C0DF-4724-8516-EA31705A69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3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74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4192"/>
            <a:ext cx="4509370" cy="52358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753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05706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61967" y="466091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25" y="526915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867524"/>
            <a:ext cx="474088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245386"/>
            <a:ext cx="4740881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1967" y="3560439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35825" y="3621263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8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8477" y="886379"/>
            <a:ext cx="5280565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9846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491242"/>
            <a:ext cx="3356431" cy="3405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0701" y="605658"/>
            <a:ext cx="10851171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503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688159"/>
            <a:ext cx="8495847" cy="39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5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6887" y="404617"/>
            <a:ext cx="9184670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8361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1923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Latihan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9" y="581911"/>
            <a:ext cx="650450" cy="7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640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Daftar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" y="661014"/>
            <a:ext cx="606720" cy="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8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1916832"/>
            <a:ext cx="10657184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4324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1756" y="804529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7724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71756" y="804529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389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27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Pendahuluan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544975"/>
            <a:ext cx="665176" cy="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4" y="716437"/>
            <a:ext cx="5910035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537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Capaian</a:t>
            </a:r>
            <a:r>
              <a:rPr lang="en-US" sz="4400" b="1" dirty="0"/>
              <a:t> </a:t>
            </a:r>
            <a:r>
              <a:rPr lang="en-US" sz="4400" b="1" dirty="0" err="1"/>
              <a:t>Pembelajaran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5" y="649446"/>
            <a:ext cx="791900" cy="6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06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Komponen</a:t>
            </a:r>
            <a:r>
              <a:rPr lang="en-US" sz="4400" b="1" dirty="0"/>
              <a:t> </a:t>
            </a:r>
            <a:r>
              <a:rPr lang="en-US" sz="4400" b="1" dirty="0" err="1"/>
              <a:t>Penilaian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616587"/>
            <a:ext cx="589305" cy="675421"/>
          </a:xfrm>
          <a:prstGeom prst="rect">
            <a:avLst/>
          </a:prstGeom>
        </p:spPr>
      </p:pic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1943100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726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71739" y="152987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4" r:id="rId3"/>
    <p:sldLayoutId id="2147483676" r:id="rId4"/>
    <p:sldLayoutId id="2147483677" r:id="rId5"/>
    <p:sldLayoutId id="2147483674" r:id="rId6"/>
    <p:sldLayoutId id="2147483671" r:id="rId7"/>
    <p:sldLayoutId id="2147483675" r:id="rId8"/>
    <p:sldLayoutId id="2147483649" r:id="rId9"/>
    <p:sldLayoutId id="2147483665" r:id="rId10"/>
    <p:sldLayoutId id="2147483651" r:id="rId11"/>
    <p:sldLayoutId id="2147483652" r:id="rId12"/>
    <p:sldLayoutId id="2147483653" r:id="rId13"/>
    <p:sldLayoutId id="2147483654" r:id="rId14"/>
    <p:sldLayoutId id="2147483650" r:id="rId15"/>
    <p:sldLayoutId id="2147483657" r:id="rId16"/>
    <p:sldLayoutId id="2147483668" r:id="rId17"/>
    <p:sldLayoutId id="2147483678" r:id="rId18"/>
    <p:sldLayoutId id="2147483681" r:id="rId19"/>
    <p:sldLayoutId id="2147483666" r:id="rId20"/>
    <p:sldLayoutId id="2147483669" r:id="rId21"/>
    <p:sldLayoutId id="2147483667" r:id="rId22"/>
    <p:sldLayoutId id="2147483655" r:id="rId23"/>
    <p:sldLayoutId id="2147483672" r:id="rId24"/>
    <p:sldLayoutId id="2147483673" r:id="rId25"/>
    <p:sldLayoutId id="2147483663" r:id="rId26"/>
    <p:sldLayoutId id="214748368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8970" y="4703143"/>
            <a:ext cx="6385335" cy="630858"/>
          </a:xfrm>
        </p:spPr>
        <p:txBody>
          <a:bodyPr/>
          <a:lstStyle/>
          <a:p>
            <a:r>
              <a:rPr lang="en-US" dirty="0"/>
              <a:t>MACHINE TO MACHINE INTEGRATION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Sesi 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CIE - 409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45BFE7B-8507-A299-3BA9-D7039273A0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r="26641"/>
          <a:stretch/>
        </p:blipFill>
        <p:spPr>
          <a:xfrm>
            <a:off x="7384675" y="17769"/>
            <a:ext cx="4775947" cy="68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5332-B412-5EB6-F3AE-7BE57336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5AC9-7EA1-EF90-B9A0-C60718BB20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NFC (Near Field Communication)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EEA-A58C-7A4A-05FE-EC9602D2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95" y="923036"/>
            <a:ext cx="10946377" cy="5786950"/>
          </a:xfrm>
        </p:spPr>
        <p:txBody>
          <a:bodyPr>
            <a:normAutofit/>
          </a:bodyPr>
          <a:lstStyle/>
          <a:p>
            <a:r>
              <a:rPr lang="en-US" sz="1400" b="1" dirty="0"/>
              <a:t>NFC (Near Field Communication)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nirkabel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b="1" dirty="0" err="1"/>
              <a:t>jarak</a:t>
            </a:r>
            <a:r>
              <a:rPr lang="en-US" sz="1400" b="1" dirty="0"/>
              <a:t> sangat </a:t>
            </a:r>
            <a:r>
              <a:rPr lang="en-US" sz="1400" b="1" dirty="0" err="1"/>
              <a:t>dekat</a:t>
            </a:r>
            <a:r>
              <a:rPr lang="en-US" sz="1400" dirty="0"/>
              <a:t>. </a:t>
            </a:r>
            <a:r>
              <a:rPr lang="en-US" sz="1400" dirty="0" err="1"/>
              <a:t>Biasanya</a:t>
            </a:r>
            <a:r>
              <a:rPr lang="en-US" sz="1400" dirty="0"/>
              <a:t> NFC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dua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didekatkan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disentuhkan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jarak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sentimeter</a:t>
            </a:r>
            <a:r>
              <a:rPr lang="en-US" sz="1400" dirty="0"/>
              <a:t>. NFC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b="1" dirty="0"/>
              <a:t>RFID</a:t>
            </a:r>
            <a:r>
              <a:rPr lang="en-US" sz="1400" dirty="0"/>
              <a:t> dan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nirkabel</a:t>
            </a:r>
            <a:r>
              <a:rPr lang="en-US" sz="1400" dirty="0"/>
              <a:t>,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pertukaran</a:t>
            </a:r>
            <a:r>
              <a:rPr lang="en-US" sz="1400" dirty="0"/>
              <a:t> data yang </a:t>
            </a:r>
            <a:r>
              <a:rPr lang="en-US" sz="1400" dirty="0" err="1"/>
              <a:t>cepat</a:t>
            </a:r>
            <a:r>
              <a:rPr lang="en-US" sz="1400" dirty="0"/>
              <a:t>, </a:t>
            </a:r>
            <a:r>
              <a:rPr lang="en-US" sz="1400" dirty="0" err="1"/>
              <a:t>sederhana</a:t>
            </a:r>
            <a:r>
              <a:rPr lang="en-US" sz="1400" dirty="0"/>
              <a:t>, dan </a:t>
            </a:r>
            <a:r>
              <a:rPr lang="en-US" sz="1400" dirty="0" err="1"/>
              <a:t>praktis</a:t>
            </a:r>
            <a:r>
              <a:rPr lang="en-US" sz="1400" dirty="0"/>
              <a:t>. Karena </a:t>
            </a:r>
            <a:r>
              <a:rPr lang="en-US" sz="1400" dirty="0" err="1"/>
              <a:t>jaraknya</a:t>
            </a:r>
            <a:r>
              <a:rPr lang="en-US" sz="1400" dirty="0"/>
              <a:t> sangat </a:t>
            </a:r>
            <a:r>
              <a:rPr lang="en-US" sz="1400" dirty="0" err="1"/>
              <a:t>dekat</a:t>
            </a:r>
            <a:r>
              <a:rPr lang="en-US" sz="1400" dirty="0"/>
              <a:t>, NFC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dipakai</a:t>
            </a:r>
            <a:r>
              <a:rPr lang="en-US" sz="1400" dirty="0"/>
              <a:t> pada </a:t>
            </a:r>
            <a:r>
              <a:rPr lang="en-US" sz="1400" dirty="0" err="1"/>
              <a:t>situasi</a:t>
            </a:r>
            <a:r>
              <a:rPr lang="en-US" sz="1400" dirty="0"/>
              <a:t> yang </a:t>
            </a:r>
            <a:r>
              <a:rPr lang="en-US" sz="1400" dirty="0" err="1"/>
              <a:t>membutuhkan</a:t>
            </a:r>
            <a:r>
              <a:rPr lang="en-US" sz="1400" dirty="0"/>
              <a:t> </a:t>
            </a:r>
            <a:r>
              <a:rPr lang="en-US" sz="1400" b="1" dirty="0" err="1"/>
              <a:t>kemudahan</a:t>
            </a:r>
            <a:r>
              <a:rPr lang="en-US" sz="1400" b="1" dirty="0"/>
              <a:t>, </a:t>
            </a:r>
            <a:r>
              <a:rPr lang="en-US" sz="1400" b="1" dirty="0" err="1"/>
              <a:t>kecepatan</a:t>
            </a:r>
            <a:r>
              <a:rPr lang="en-US" sz="1400" b="1" dirty="0"/>
              <a:t>, dan </a:t>
            </a:r>
            <a:r>
              <a:rPr lang="en-US" sz="1400" b="1" dirty="0" err="1"/>
              <a:t>keamanan</a:t>
            </a:r>
            <a:r>
              <a:rPr lang="en-US" sz="1400" b="1" dirty="0"/>
              <a:t> </a:t>
            </a:r>
            <a:r>
              <a:rPr lang="en-US" sz="1400" b="1" dirty="0" err="1"/>
              <a:t>dasar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 err="1"/>
              <a:t>Mengapa</a:t>
            </a:r>
            <a:r>
              <a:rPr lang="en-US" sz="1400" b="1" dirty="0"/>
              <a:t> NFC </a:t>
            </a:r>
            <a:r>
              <a:rPr lang="en-US" sz="1400" b="1" dirty="0" err="1"/>
              <a:t>penting</a:t>
            </a:r>
            <a:r>
              <a:rPr lang="en-US" sz="1400" b="1" dirty="0"/>
              <a:t>?</a:t>
            </a:r>
          </a:p>
          <a:p>
            <a:pPr marL="0" indent="0">
              <a:buNone/>
            </a:pPr>
            <a:r>
              <a:rPr lang="en-US" sz="1400" dirty="0" err="1"/>
              <a:t>Dalam</a:t>
            </a:r>
            <a:r>
              <a:rPr lang="en-US" sz="1400" dirty="0"/>
              <a:t> IoT dan M2M,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di mana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terhubung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proses </a:t>
            </a:r>
            <a:r>
              <a:rPr lang="en-US" sz="1400" dirty="0" err="1"/>
              <a:t>rumit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 err="1"/>
              <a:t>Misalnya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kartu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ponsel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pembayaran</a:t>
            </a:r>
            <a:r>
              <a:rPr lang="en-US" sz="1400" dirty="0"/>
              <a:t> digital </a:t>
            </a:r>
          </a:p>
          <a:p>
            <a:r>
              <a:rPr lang="en-US" sz="1400" dirty="0" err="1"/>
              <a:t>menghubungkan</a:t>
            </a:r>
            <a:r>
              <a:rPr lang="en-US" sz="1400" dirty="0"/>
              <a:t> dua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sekali</a:t>
            </a:r>
            <a:r>
              <a:rPr lang="en-US" sz="1400" dirty="0"/>
              <a:t> </a:t>
            </a:r>
            <a:r>
              <a:rPr lang="en-US" sz="1400" dirty="0" err="1"/>
              <a:t>sentuh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otomatis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Di </a:t>
            </a:r>
            <a:r>
              <a:rPr lang="en-US" sz="1400" dirty="0" err="1"/>
              <a:t>sinilah</a:t>
            </a:r>
            <a:r>
              <a:rPr lang="en-US" sz="1400" dirty="0"/>
              <a:t> NFC sangat </a:t>
            </a:r>
            <a:r>
              <a:rPr lang="en-US" sz="1400" dirty="0" err="1"/>
              <a:t>berguna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proses </a:t>
            </a:r>
            <a:r>
              <a:rPr lang="en-US" sz="1400" dirty="0" err="1"/>
              <a:t>komunikasinya</a:t>
            </a:r>
            <a:r>
              <a:rPr lang="en-US" sz="1400" dirty="0"/>
              <a:t> </a:t>
            </a:r>
            <a:r>
              <a:rPr lang="en-US" sz="1400" b="1" dirty="0" err="1"/>
              <a:t>instan</a:t>
            </a:r>
            <a:r>
              <a:rPr lang="en-US" sz="1400" dirty="0"/>
              <a:t> dan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perlu</a:t>
            </a:r>
            <a:r>
              <a:rPr lang="en-US" sz="1400" b="1" dirty="0"/>
              <a:t> </a:t>
            </a:r>
            <a:r>
              <a:rPr lang="en-US" sz="1400" b="1" dirty="0" err="1"/>
              <a:t>konfigurasi</a:t>
            </a:r>
            <a:r>
              <a:rPr lang="en-US" sz="1400" b="1" dirty="0"/>
              <a:t> </a:t>
            </a:r>
            <a:r>
              <a:rPr lang="en-US" sz="1400" b="1" dirty="0" err="1"/>
              <a:t>panjang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D930F-56CA-F662-7022-FB62870A5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88" y="1993442"/>
            <a:ext cx="3566873" cy="23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98BF1-21AB-F070-BC03-F15E9437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97D8-686E-4726-7094-62666607E4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LPWAN (Low Power Wide Area Network)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22103-CA94-E67C-E77F-2A43B1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95" y="923036"/>
            <a:ext cx="6887493" cy="53856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/>
              <a:t>LPWAN</a:t>
            </a:r>
            <a:r>
              <a:rPr lang="en-US" sz="1050" dirty="0"/>
              <a:t> </a:t>
            </a:r>
            <a:r>
              <a:rPr lang="en-US" sz="1050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singkatan</a:t>
            </a:r>
            <a:r>
              <a:rPr lang="en-US" sz="1050" dirty="0"/>
              <a:t> </a:t>
            </a:r>
            <a:r>
              <a:rPr lang="en-US" sz="1050" dirty="0" err="1"/>
              <a:t>dari</a:t>
            </a:r>
            <a:r>
              <a:rPr lang="en-US" sz="1050" dirty="0"/>
              <a:t> </a:t>
            </a:r>
            <a:r>
              <a:rPr lang="en-US" sz="1050" b="1" dirty="0"/>
              <a:t>Low Power Wide Area Network</a:t>
            </a:r>
            <a:r>
              <a:rPr lang="en-US" sz="1050" dirty="0"/>
              <a:t>.</a:t>
            </a:r>
            <a:br>
              <a:rPr lang="en-US" sz="1050" dirty="0"/>
            </a:br>
            <a:r>
              <a:rPr lang="en-US" sz="1050" dirty="0" err="1"/>
              <a:t>Teknologi</a:t>
            </a:r>
            <a:r>
              <a:rPr lang="en-US" sz="1050" dirty="0"/>
              <a:t> </a:t>
            </a:r>
            <a:r>
              <a:rPr lang="en-US" sz="1050" dirty="0" err="1"/>
              <a:t>ini</a:t>
            </a:r>
            <a:r>
              <a:rPr lang="en-US" sz="1050" dirty="0"/>
              <a:t> </a:t>
            </a:r>
            <a:r>
              <a:rPr lang="en-US" sz="1050" dirty="0" err="1"/>
              <a:t>dirancang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menghubungkan</a:t>
            </a:r>
            <a:r>
              <a:rPr lang="en-US" sz="1050" dirty="0"/>
              <a:t> </a:t>
            </a:r>
            <a:r>
              <a:rPr lang="en-US" sz="1050" dirty="0" err="1"/>
              <a:t>banyak</a:t>
            </a:r>
            <a:r>
              <a:rPr lang="en-US" sz="1050" dirty="0"/>
              <a:t> </a:t>
            </a:r>
            <a:r>
              <a:rPr lang="en-US" sz="1050" dirty="0" err="1"/>
              <a:t>perangkat</a:t>
            </a:r>
            <a:r>
              <a:rPr lang="en-US" sz="1050" dirty="0"/>
              <a:t> IoT yang </a:t>
            </a:r>
            <a:r>
              <a:rPr lang="en-US" sz="1050" dirty="0" err="1"/>
              <a:t>tersebar</a:t>
            </a:r>
            <a:r>
              <a:rPr lang="en-US" sz="1050" dirty="0"/>
              <a:t> di area </a:t>
            </a:r>
            <a:r>
              <a:rPr lang="en-US" sz="1050" dirty="0" err="1"/>
              <a:t>luas</a:t>
            </a:r>
            <a:r>
              <a:rPr lang="en-US" sz="1050" dirty="0"/>
              <a:t>, </a:t>
            </a:r>
            <a:r>
              <a:rPr lang="en-US" sz="1050" dirty="0" err="1"/>
              <a:t>tetapi</a:t>
            </a:r>
            <a:r>
              <a:rPr lang="en-US" sz="1050" dirty="0"/>
              <a:t> </a:t>
            </a:r>
            <a:r>
              <a:rPr lang="en-US" sz="1050" dirty="0" err="1"/>
              <a:t>hanya</a:t>
            </a:r>
            <a:r>
              <a:rPr lang="en-US" sz="1050" dirty="0"/>
              <a:t> </a:t>
            </a:r>
            <a:r>
              <a:rPr lang="en-US" sz="1050" dirty="0" err="1"/>
              <a:t>mengirim</a:t>
            </a:r>
            <a:r>
              <a:rPr lang="en-US" sz="1050" dirty="0"/>
              <a:t> </a:t>
            </a:r>
            <a:r>
              <a:rPr lang="en-US" sz="1050" b="1" dirty="0"/>
              <a:t>data </a:t>
            </a:r>
            <a:r>
              <a:rPr lang="en-US" sz="1050" b="1" dirty="0" err="1"/>
              <a:t>kecil</a:t>
            </a:r>
            <a:r>
              <a:rPr lang="en-US" sz="1050" dirty="0"/>
              <a:t> dan </a:t>
            </a:r>
            <a:r>
              <a:rPr lang="en-US" sz="1050" dirty="0" err="1"/>
              <a:t>harus</a:t>
            </a:r>
            <a:r>
              <a:rPr lang="en-US" sz="1050" dirty="0"/>
              <a:t> </a:t>
            </a:r>
            <a:r>
              <a:rPr lang="en-US" sz="1050" dirty="0" err="1"/>
              <a:t>tetap</a:t>
            </a:r>
            <a:r>
              <a:rPr lang="en-US" sz="1050" dirty="0"/>
              <a:t> </a:t>
            </a:r>
            <a:r>
              <a:rPr lang="en-US" sz="1050" b="1" dirty="0" err="1"/>
              <a:t>hemat</a:t>
            </a:r>
            <a:r>
              <a:rPr lang="en-US" sz="1050" b="1" dirty="0"/>
              <a:t> </a:t>
            </a:r>
            <a:r>
              <a:rPr lang="en-US" sz="1050" b="1" dirty="0" err="1"/>
              <a:t>energi</a:t>
            </a:r>
            <a:r>
              <a:rPr lang="en-US" sz="1050" dirty="0"/>
              <a:t>. Jadi, LPWAN sangat </a:t>
            </a:r>
            <a:r>
              <a:rPr lang="en-US" sz="1050" dirty="0" err="1"/>
              <a:t>cocok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perangkat</a:t>
            </a:r>
            <a:r>
              <a:rPr lang="en-US" sz="1050" dirty="0"/>
              <a:t> </a:t>
            </a:r>
            <a:r>
              <a:rPr lang="en-US" sz="1050" dirty="0" err="1"/>
              <a:t>seperti</a:t>
            </a:r>
            <a:r>
              <a:rPr lang="en-US" sz="1050" dirty="0"/>
              <a:t> sensor yang </a:t>
            </a:r>
            <a:r>
              <a:rPr lang="en-US" sz="1050" dirty="0" err="1"/>
              <a:t>bekerja</a:t>
            </a:r>
            <a:r>
              <a:rPr lang="en-US" sz="1050" dirty="0"/>
              <a:t> </a:t>
            </a:r>
            <a:r>
              <a:rPr lang="en-US" sz="1050" dirty="0" err="1"/>
              <a:t>terus-menerus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waktu</a:t>
            </a:r>
            <a:r>
              <a:rPr lang="en-US" sz="1050" dirty="0"/>
              <a:t> lama, </a:t>
            </a:r>
            <a:r>
              <a:rPr lang="en-US" sz="1050" dirty="0" err="1"/>
              <a:t>bahkan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baterai</a:t>
            </a:r>
            <a:r>
              <a:rPr lang="en-US" sz="1050" dirty="0"/>
              <a:t> </a:t>
            </a:r>
            <a:r>
              <a:rPr lang="en-US" sz="1050" dirty="0" err="1"/>
              <a:t>kecil</a:t>
            </a:r>
            <a:r>
              <a:rPr lang="en-US" sz="105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 err="1"/>
              <a:t>Mengapa</a:t>
            </a:r>
            <a:r>
              <a:rPr lang="en-US" sz="1050" b="1" dirty="0"/>
              <a:t> LPWAN </a:t>
            </a:r>
            <a:r>
              <a:rPr lang="en-US" sz="1050" b="1" dirty="0" err="1"/>
              <a:t>penting</a:t>
            </a:r>
            <a:r>
              <a:rPr lang="en-US" sz="1050" b="1" dirty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 err="1"/>
              <a:t>Dalam</a:t>
            </a:r>
            <a:r>
              <a:rPr lang="en-US" sz="1050" dirty="0"/>
              <a:t> IoT dan M2M,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semua</a:t>
            </a:r>
            <a:r>
              <a:rPr lang="en-US" sz="1050" dirty="0"/>
              <a:t> </a:t>
            </a:r>
            <a:r>
              <a:rPr lang="en-US" sz="1050" dirty="0" err="1"/>
              <a:t>perangkat</a:t>
            </a:r>
            <a:r>
              <a:rPr lang="en-US" sz="1050" dirty="0"/>
              <a:t> </a:t>
            </a:r>
            <a:r>
              <a:rPr lang="en-US" sz="1050" dirty="0" err="1"/>
              <a:t>membutuhkan</a:t>
            </a:r>
            <a:r>
              <a:rPr lang="en-US" sz="1050" dirty="0"/>
              <a:t> internet </a:t>
            </a:r>
            <a:r>
              <a:rPr lang="en-US" sz="1050" dirty="0" err="1"/>
              <a:t>cepat</a:t>
            </a:r>
            <a:r>
              <a:rPr lang="en-US" sz="1050" dirty="0"/>
              <a:t> </a:t>
            </a:r>
            <a:r>
              <a:rPr lang="en-US" sz="1050" dirty="0" err="1"/>
              <a:t>seperti</a:t>
            </a:r>
            <a:r>
              <a:rPr lang="en-US" sz="1050" dirty="0"/>
              <a:t> video </a:t>
            </a:r>
            <a:r>
              <a:rPr lang="en-US" sz="1050" dirty="0" err="1"/>
              <a:t>atau</a:t>
            </a:r>
            <a:r>
              <a:rPr lang="en-US" sz="1050" dirty="0"/>
              <a:t> streaming.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/>
              <a:t>Banyak </a:t>
            </a:r>
            <a:r>
              <a:rPr lang="en-US" sz="1050" dirty="0" err="1"/>
              <a:t>perangkat</a:t>
            </a:r>
            <a:r>
              <a:rPr lang="en-US" sz="1050" dirty="0"/>
              <a:t> </a:t>
            </a:r>
            <a:r>
              <a:rPr lang="en-US" sz="1050" dirty="0" err="1"/>
              <a:t>hanya</a:t>
            </a:r>
            <a:r>
              <a:rPr lang="en-US" sz="1050" dirty="0"/>
              <a:t> </a:t>
            </a:r>
            <a:r>
              <a:rPr lang="en-US" sz="1050" dirty="0" err="1"/>
              <a:t>perlu</a:t>
            </a:r>
            <a:r>
              <a:rPr lang="en-US" sz="1050" dirty="0"/>
              <a:t> </a:t>
            </a:r>
            <a:r>
              <a:rPr lang="en-US" sz="1050" dirty="0" err="1"/>
              <a:t>mengirim</a:t>
            </a:r>
            <a:r>
              <a:rPr lang="en-US" sz="1050" dirty="0"/>
              <a:t> data </a:t>
            </a:r>
            <a:r>
              <a:rPr lang="en-US" sz="1050" dirty="0" err="1"/>
              <a:t>sederhana</a:t>
            </a:r>
            <a:r>
              <a:rPr lang="en-US" sz="1050" dirty="0"/>
              <a:t> </a:t>
            </a:r>
            <a:r>
              <a:rPr lang="en-US" sz="1050" dirty="0" err="1"/>
              <a:t>secara</a:t>
            </a:r>
            <a:r>
              <a:rPr lang="en-US" sz="1050" dirty="0"/>
              <a:t> </a:t>
            </a:r>
            <a:r>
              <a:rPr lang="en-US" sz="1050" dirty="0" err="1"/>
              <a:t>berkala</a:t>
            </a:r>
            <a:r>
              <a:rPr lang="en-US" sz="1050" dirty="0"/>
              <a:t>, </a:t>
            </a:r>
            <a:r>
              <a:rPr lang="en-US" sz="1050" dirty="0" err="1"/>
              <a:t>misalnya</a:t>
            </a:r>
            <a:r>
              <a:rPr lang="en-US" sz="105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50" dirty="0" err="1"/>
              <a:t>suhu</a:t>
            </a:r>
            <a:r>
              <a:rPr lang="en-US" sz="105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50" dirty="0" err="1"/>
              <a:t>kelembaban</a:t>
            </a:r>
            <a:r>
              <a:rPr lang="en-US" sz="105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50" dirty="0" err="1"/>
              <a:t>lokasi</a:t>
            </a:r>
            <a:r>
              <a:rPr lang="en-US" sz="105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50" dirty="0" err="1"/>
              <a:t>konsumsi</a:t>
            </a:r>
            <a:r>
              <a:rPr lang="en-US" sz="1050" dirty="0"/>
              <a:t> </a:t>
            </a:r>
            <a:r>
              <a:rPr lang="en-US" sz="1050" dirty="0" err="1"/>
              <a:t>listrik</a:t>
            </a:r>
            <a:r>
              <a:rPr lang="en-US" sz="105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status </a:t>
            </a:r>
            <a:r>
              <a:rPr lang="en-US" sz="1050" dirty="0" err="1"/>
              <a:t>alat</a:t>
            </a:r>
            <a:r>
              <a:rPr lang="en-US" sz="105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/>
              <a:t>Kalau </a:t>
            </a:r>
            <a:r>
              <a:rPr lang="en-US" sz="1050" dirty="0" err="1"/>
              <a:t>perangkat</a:t>
            </a:r>
            <a:r>
              <a:rPr lang="en-US" sz="1050" dirty="0"/>
              <a:t> </a:t>
            </a:r>
            <a:r>
              <a:rPr lang="en-US" sz="1050" dirty="0" err="1"/>
              <a:t>seperti</a:t>
            </a:r>
            <a:r>
              <a:rPr lang="en-US" sz="1050" dirty="0"/>
              <a:t> </a:t>
            </a:r>
            <a:r>
              <a:rPr lang="en-US" sz="1050" dirty="0" err="1"/>
              <a:t>itu</a:t>
            </a:r>
            <a:r>
              <a:rPr lang="en-US" sz="1050" dirty="0"/>
              <a:t> </a:t>
            </a:r>
            <a:r>
              <a:rPr lang="en-US" sz="1050" dirty="0" err="1"/>
              <a:t>memakai</a:t>
            </a:r>
            <a:r>
              <a:rPr lang="en-US" sz="1050" dirty="0"/>
              <a:t> </a:t>
            </a:r>
            <a:r>
              <a:rPr lang="en-US" sz="1050" dirty="0" err="1"/>
              <a:t>jaringan</a:t>
            </a:r>
            <a:r>
              <a:rPr lang="en-US" sz="1050" dirty="0"/>
              <a:t> yang </a:t>
            </a:r>
            <a:r>
              <a:rPr lang="en-US" sz="1050" dirty="0" err="1"/>
              <a:t>terlalu</a:t>
            </a:r>
            <a:r>
              <a:rPr lang="en-US" sz="1050" dirty="0"/>
              <a:t> </a:t>
            </a:r>
            <a:r>
              <a:rPr lang="en-US" sz="1050" dirty="0" err="1"/>
              <a:t>besar</a:t>
            </a:r>
            <a:r>
              <a:rPr lang="en-US" sz="1050" dirty="0"/>
              <a:t> </a:t>
            </a:r>
            <a:r>
              <a:rPr lang="en-US" sz="1050" dirty="0" err="1"/>
              <a:t>dayanya</a:t>
            </a:r>
            <a:r>
              <a:rPr lang="en-US" sz="1050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 err="1"/>
              <a:t>baterai</a:t>
            </a:r>
            <a:r>
              <a:rPr lang="en-US" sz="1050" dirty="0"/>
              <a:t> </a:t>
            </a:r>
            <a:r>
              <a:rPr lang="en-US" sz="1050" dirty="0" err="1"/>
              <a:t>akan</a:t>
            </a:r>
            <a:r>
              <a:rPr lang="en-US" sz="1050" dirty="0"/>
              <a:t> </a:t>
            </a:r>
            <a:r>
              <a:rPr lang="en-US" sz="1050" dirty="0" err="1"/>
              <a:t>cepat</a:t>
            </a:r>
            <a:r>
              <a:rPr lang="en-US" sz="1050" dirty="0"/>
              <a:t> </a:t>
            </a:r>
            <a:r>
              <a:rPr lang="en-US" sz="1050" dirty="0" err="1"/>
              <a:t>habis</a:t>
            </a:r>
            <a:r>
              <a:rPr lang="en-US" sz="1050" dirty="0"/>
              <a:t> dan </a:t>
            </a:r>
            <a:r>
              <a:rPr lang="en-US" sz="1050" dirty="0" err="1"/>
              <a:t>biaya</a:t>
            </a:r>
            <a:r>
              <a:rPr lang="en-US" sz="1050" dirty="0"/>
              <a:t> </a:t>
            </a:r>
            <a:r>
              <a:rPr lang="en-US" sz="1050" dirty="0" err="1"/>
              <a:t>operasional</a:t>
            </a:r>
            <a:r>
              <a:rPr lang="en-US" sz="1050" dirty="0"/>
              <a:t> </a:t>
            </a:r>
            <a:r>
              <a:rPr lang="en-US" sz="1050" dirty="0" err="1"/>
              <a:t>menjadi</a:t>
            </a:r>
            <a:r>
              <a:rPr lang="en-US" sz="1050" dirty="0"/>
              <a:t> </a:t>
            </a:r>
            <a:r>
              <a:rPr lang="en-US" sz="1050" dirty="0" err="1"/>
              <a:t>tinggi</a:t>
            </a:r>
            <a:r>
              <a:rPr lang="en-US" sz="1050" dirty="0"/>
              <a:t>. Karena </a:t>
            </a:r>
            <a:r>
              <a:rPr lang="en-US" sz="1050" dirty="0" err="1"/>
              <a:t>itu</a:t>
            </a:r>
            <a:r>
              <a:rPr lang="en-US" sz="1050" dirty="0"/>
              <a:t>, LPWAN </a:t>
            </a:r>
            <a:r>
              <a:rPr lang="en-US" sz="1050" dirty="0" err="1"/>
              <a:t>menjadi</a:t>
            </a:r>
            <a:r>
              <a:rPr lang="en-US" sz="1050" dirty="0"/>
              <a:t> </a:t>
            </a:r>
            <a:r>
              <a:rPr lang="en-US" sz="1050" dirty="0" err="1"/>
              <a:t>solusi</a:t>
            </a:r>
            <a:r>
              <a:rPr lang="en-US" sz="1050" dirty="0"/>
              <a:t> yang </a:t>
            </a:r>
            <a:r>
              <a:rPr lang="en-US" sz="1050" dirty="0" err="1"/>
              <a:t>efisien</a:t>
            </a:r>
            <a:r>
              <a:rPr lang="en-US" sz="105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b="1" dirty="0" err="1"/>
              <a:t>Cocok</a:t>
            </a:r>
            <a:r>
              <a:rPr lang="en-US" sz="1050" b="1" dirty="0"/>
              <a:t> </a:t>
            </a:r>
            <a:r>
              <a:rPr lang="en-US" sz="1050" b="1" dirty="0" err="1"/>
              <a:t>untuk</a:t>
            </a:r>
            <a:r>
              <a:rPr lang="en-US" sz="1050" b="1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/>
              <a:t>1. </a:t>
            </a:r>
            <a:r>
              <a:rPr lang="en-US" sz="1050" b="1" dirty="0" err="1"/>
              <a:t>Pertanian</a:t>
            </a:r>
            <a:r>
              <a:rPr lang="en-US" sz="1050" b="1" dirty="0"/>
              <a:t> </a:t>
            </a:r>
            <a:r>
              <a:rPr lang="en-US" sz="1050" b="1" dirty="0" err="1"/>
              <a:t>pintar</a:t>
            </a:r>
            <a:endParaRPr lang="en-US" sz="105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/>
              <a:t>LPWAN </a:t>
            </a:r>
            <a:r>
              <a:rPr lang="en-US" sz="1050" dirty="0" err="1"/>
              <a:t>cocok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sensor </a:t>
            </a:r>
            <a:r>
              <a:rPr lang="en-US" sz="1050" dirty="0" err="1"/>
              <a:t>kelembaban</a:t>
            </a:r>
            <a:r>
              <a:rPr lang="en-US" sz="1050" dirty="0"/>
              <a:t> </a:t>
            </a:r>
            <a:r>
              <a:rPr lang="en-US" sz="1050" dirty="0" err="1"/>
              <a:t>tanah</a:t>
            </a:r>
            <a:r>
              <a:rPr lang="en-US" sz="1050" dirty="0"/>
              <a:t>, </a:t>
            </a:r>
            <a:r>
              <a:rPr lang="en-US" sz="1050" dirty="0" err="1"/>
              <a:t>suhu</a:t>
            </a:r>
            <a:r>
              <a:rPr lang="en-US" sz="1050" dirty="0"/>
              <a:t> </a:t>
            </a:r>
            <a:r>
              <a:rPr lang="en-US" sz="1050" dirty="0" err="1"/>
              <a:t>udara</a:t>
            </a:r>
            <a:r>
              <a:rPr lang="en-US" sz="1050" dirty="0"/>
              <a:t>, </a:t>
            </a:r>
            <a:r>
              <a:rPr lang="en-US" sz="1050" dirty="0" err="1"/>
              <a:t>atau</a:t>
            </a:r>
            <a:r>
              <a:rPr lang="en-US" sz="1050" dirty="0"/>
              <a:t> </a:t>
            </a:r>
            <a:r>
              <a:rPr lang="en-US" sz="1050" dirty="0" err="1"/>
              <a:t>kondisi</a:t>
            </a:r>
            <a:r>
              <a:rPr lang="en-US" sz="1050" dirty="0"/>
              <a:t> </a:t>
            </a:r>
            <a:r>
              <a:rPr lang="en-US" sz="1050" dirty="0" err="1"/>
              <a:t>lahan</a:t>
            </a:r>
            <a:r>
              <a:rPr lang="en-US" sz="1050" dirty="0"/>
              <a:t> pada area </a:t>
            </a:r>
            <a:r>
              <a:rPr lang="en-US" sz="1050" dirty="0" err="1"/>
              <a:t>pertanian</a:t>
            </a:r>
            <a:r>
              <a:rPr lang="en-US" sz="1050" dirty="0"/>
              <a:t> yang </a:t>
            </a:r>
            <a:r>
              <a:rPr lang="en-US" sz="1050" dirty="0" err="1"/>
              <a:t>luas</a:t>
            </a:r>
            <a:r>
              <a:rPr lang="en-US" sz="105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/>
              <a:t>2. Smart metering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 err="1"/>
              <a:t>Digunakan</a:t>
            </a:r>
            <a:r>
              <a:rPr lang="en-US" sz="1050" dirty="0"/>
              <a:t> pada meter </a:t>
            </a:r>
            <a:r>
              <a:rPr lang="en-US" sz="1050" dirty="0" err="1"/>
              <a:t>listrik</a:t>
            </a:r>
            <a:r>
              <a:rPr lang="en-US" sz="1050" dirty="0"/>
              <a:t>, air, </a:t>
            </a:r>
            <a:r>
              <a:rPr lang="en-US" sz="1050" dirty="0" err="1"/>
              <a:t>atau</a:t>
            </a:r>
            <a:r>
              <a:rPr lang="en-US" sz="1050" dirty="0"/>
              <a:t> gas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mengirim</a:t>
            </a:r>
            <a:r>
              <a:rPr lang="en-US" sz="1050" dirty="0"/>
              <a:t> data </a:t>
            </a:r>
            <a:r>
              <a:rPr lang="en-US" sz="1050" dirty="0" err="1"/>
              <a:t>penggunaan</a:t>
            </a:r>
            <a:r>
              <a:rPr lang="en-US" sz="1050" dirty="0"/>
              <a:t> </a:t>
            </a:r>
            <a:r>
              <a:rPr lang="en-US" sz="1050" dirty="0" err="1"/>
              <a:t>secara</a:t>
            </a:r>
            <a:r>
              <a:rPr lang="en-US" sz="1050" dirty="0"/>
              <a:t> </a:t>
            </a:r>
            <a:r>
              <a:rPr lang="en-US" sz="1050" dirty="0" err="1"/>
              <a:t>otomatis</a:t>
            </a:r>
            <a:r>
              <a:rPr lang="en-US" sz="1050" dirty="0"/>
              <a:t> </a:t>
            </a:r>
            <a:r>
              <a:rPr lang="en-US" sz="1050" dirty="0" err="1"/>
              <a:t>ke</a:t>
            </a:r>
            <a:r>
              <a:rPr lang="en-US" sz="1050" dirty="0"/>
              <a:t> </a:t>
            </a:r>
            <a:r>
              <a:rPr lang="en-US" sz="1050" dirty="0" err="1"/>
              <a:t>pusat</a:t>
            </a:r>
            <a:r>
              <a:rPr lang="en-US" sz="105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/>
              <a:t>3. Monitoring </a:t>
            </a:r>
            <a:r>
              <a:rPr lang="en-US" sz="1050" b="1" dirty="0" err="1"/>
              <a:t>lingkungan</a:t>
            </a:r>
            <a:endParaRPr lang="en-US" sz="105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/>
              <a:t>Bisa </a:t>
            </a:r>
            <a:r>
              <a:rPr lang="en-US" sz="1050" dirty="0" err="1"/>
              <a:t>digunakan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memantau</a:t>
            </a:r>
            <a:r>
              <a:rPr lang="en-US" sz="1050" dirty="0"/>
              <a:t> </a:t>
            </a:r>
            <a:r>
              <a:rPr lang="en-US" sz="1050" dirty="0" err="1"/>
              <a:t>kualitas</a:t>
            </a:r>
            <a:r>
              <a:rPr lang="en-US" sz="1050" dirty="0"/>
              <a:t> </a:t>
            </a:r>
            <a:r>
              <a:rPr lang="en-US" sz="1050" dirty="0" err="1"/>
              <a:t>udara</a:t>
            </a:r>
            <a:r>
              <a:rPr lang="en-US" sz="1050" dirty="0"/>
              <a:t>, </a:t>
            </a:r>
            <a:r>
              <a:rPr lang="en-US" sz="1050" dirty="0" err="1"/>
              <a:t>suhu</a:t>
            </a:r>
            <a:r>
              <a:rPr lang="en-US" sz="1050" dirty="0"/>
              <a:t>, </a:t>
            </a:r>
            <a:r>
              <a:rPr lang="en-US" sz="1050" dirty="0" err="1"/>
              <a:t>curah</a:t>
            </a:r>
            <a:r>
              <a:rPr lang="en-US" sz="1050" dirty="0"/>
              <a:t> </a:t>
            </a:r>
            <a:r>
              <a:rPr lang="en-US" sz="1050" dirty="0" err="1"/>
              <a:t>hujan</a:t>
            </a:r>
            <a:r>
              <a:rPr lang="en-US" sz="1050" dirty="0"/>
              <a:t>, </a:t>
            </a:r>
            <a:r>
              <a:rPr lang="en-US" sz="1050" dirty="0" err="1"/>
              <a:t>tinggi</a:t>
            </a:r>
            <a:r>
              <a:rPr lang="en-US" sz="1050" dirty="0"/>
              <a:t> air, dan </a:t>
            </a:r>
            <a:r>
              <a:rPr lang="en-US" sz="1050" dirty="0" err="1"/>
              <a:t>kondisi</a:t>
            </a:r>
            <a:r>
              <a:rPr lang="en-US" sz="1050" dirty="0"/>
              <a:t> </a:t>
            </a:r>
            <a:r>
              <a:rPr lang="en-US" sz="1050" dirty="0" err="1"/>
              <a:t>lingkungan</a:t>
            </a:r>
            <a:r>
              <a:rPr lang="en-US" sz="1050" dirty="0"/>
              <a:t> lain.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b="1" dirty="0"/>
              <a:t>4. </a:t>
            </a:r>
            <a:r>
              <a:rPr lang="en-US" sz="1050" b="1" dirty="0" err="1"/>
              <a:t>Pelacakan</a:t>
            </a:r>
            <a:r>
              <a:rPr lang="en-US" sz="1050" b="1" dirty="0"/>
              <a:t> </a:t>
            </a:r>
            <a:r>
              <a:rPr lang="en-US" sz="1050" b="1" dirty="0" err="1"/>
              <a:t>aset</a:t>
            </a:r>
            <a:endParaRPr lang="en-US" sz="105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 err="1"/>
              <a:t>Digunakan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memantau</a:t>
            </a:r>
            <a:r>
              <a:rPr lang="en-US" sz="1050" dirty="0"/>
              <a:t> </a:t>
            </a:r>
            <a:r>
              <a:rPr lang="en-US" sz="1050" dirty="0" err="1"/>
              <a:t>lokasi</a:t>
            </a:r>
            <a:r>
              <a:rPr lang="en-US" sz="1050" dirty="0"/>
              <a:t> </a:t>
            </a:r>
            <a:r>
              <a:rPr lang="en-US" sz="1050" dirty="0" err="1"/>
              <a:t>atau</a:t>
            </a:r>
            <a:r>
              <a:rPr lang="en-US" sz="1050" dirty="0"/>
              <a:t> status </a:t>
            </a:r>
            <a:r>
              <a:rPr lang="en-US" sz="1050" dirty="0" err="1"/>
              <a:t>barang</a:t>
            </a:r>
            <a:r>
              <a:rPr lang="en-US" sz="1050" dirty="0"/>
              <a:t>, </a:t>
            </a:r>
            <a:r>
              <a:rPr lang="en-US" sz="1050" dirty="0" err="1"/>
              <a:t>kendaraan</a:t>
            </a:r>
            <a:r>
              <a:rPr lang="en-US" sz="1050" dirty="0"/>
              <a:t>, </a:t>
            </a:r>
            <a:r>
              <a:rPr lang="en-US" sz="1050" dirty="0" err="1"/>
              <a:t>atau</a:t>
            </a:r>
            <a:r>
              <a:rPr lang="en-US" sz="1050" dirty="0"/>
              <a:t> </a:t>
            </a:r>
            <a:r>
              <a:rPr lang="en-US" sz="1050" dirty="0" err="1"/>
              <a:t>alat</a:t>
            </a:r>
            <a:r>
              <a:rPr lang="en-US" sz="1050" dirty="0"/>
              <a:t> yang </a:t>
            </a:r>
            <a:r>
              <a:rPr lang="en-US" sz="1050" dirty="0" err="1"/>
              <a:t>bergerak</a:t>
            </a:r>
            <a:r>
              <a:rPr lang="en-US" sz="1050" dirty="0"/>
              <a:t> di area </a:t>
            </a:r>
            <a:r>
              <a:rPr lang="en-US" sz="1050" dirty="0" err="1"/>
              <a:t>luas</a:t>
            </a:r>
            <a:r>
              <a:rPr lang="en-US" sz="105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50" dirty="0"/>
          </a:p>
          <a:p>
            <a:pPr marL="0" indent="0">
              <a:lnSpc>
                <a:spcPct val="120000"/>
              </a:lnSpc>
              <a:buNone/>
            </a:pPr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E8ABB-5A31-16BA-44E2-3772C3FD2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7" y="995849"/>
            <a:ext cx="4173058" cy="2369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00EE9-B4BE-B095-80C6-02FA37A20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02" y="3482021"/>
            <a:ext cx="4285065" cy="26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36FA8-1383-44D3-6BBD-B907DE89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F252-169F-84B4-D01D-BA621CAC40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IOT AUTH REST API</a:t>
            </a:r>
            <a:endParaRPr lang="en-US" sz="28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5EBD2-488E-BDAE-1548-6BA27918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1" y="1309105"/>
            <a:ext cx="6606718" cy="334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8A591-7BF2-268F-DD80-29D408AEA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33" y="1242771"/>
            <a:ext cx="4628465" cy="46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99648" y="278569"/>
            <a:ext cx="5672418" cy="489286"/>
          </a:xfrm>
        </p:spPr>
        <p:txBody>
          <a:bodyPr anchor="b">
            <a:noAutofit/>
          </a:bodyPr>
          <a:lstStyle/>
          <a:p>
            <a:r>
              <a:rPr lang="en-US" sz="3200" dirty="0"/>
              <a:t>KONSEP M2M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7C8988-CFFE-25BC-C399-7D5E400FBC2A}"/>
              </a:ext>
            </a:extLst>
          </p:cNvPr>
          <p:cNvSpPr txBox="1">
            <a:spLocks/>
          </p:cNvSpPr>
          <p:nvPr/>
        </p:nvSpPr>
        <p:spPr>
          <a:xfrm>
            <a:off x="3899648" y="861060"/>
            <a:ext cx="8126700" cy="5718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14350" indent="-51435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M2M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i="1" dirty="0"/>
              <a:t>Machine to Machine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dikendalikan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oleh </a:t>
            </a:r>
            <a:r>
              <a:rPr lang="en-US" sz="1800" dirty="0" err="1"/>
              <a:t>manusia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lain,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respons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yang </a:t>
            </a:r>
            <a:r>
              <a:rPr lang="en-US" sz="1800" dirty="0" err="1"/>
              <a:t>terdeteksi</a:t>
            </a:r>
            <a:r>
              <a:rPr lang="en-US" sz="1800" dirty="0"/>
              <a:t>. Jadi, inti </a:t>
            </a:r>
            <a:r>
              <a:rPr lang="en-US" sz="1800" dirty="0" err="1"/>
              <a:t>dari</a:t>
            </a:r>
            <a:r>
              <a:rPr lang="en-US" sz="1800" dirty="0"/>
              <a:t> M2M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pertukaran</a:t>
            </a:r>
            <a:r>
              <a:rPr lang="en-US" sz="1800" dirty="0"/>
              <a:t> data dan </a:t>
            </a:r>
            <a:r>
              <a:rPr lang="en-US" sz="1800" dirty="0" err="1"/>
              <a:t>perintah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mandiri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Jika </a:t>
            </a:r>
            <a:r>
              <a:rPr lang="en-US" sz="1800" dirty="0" err="1"/>
              <a:t>dikaitkan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Internet of Things </a:t>
            </a:r>
            <a:r>
              <a:rPr lang="en-US" sz="1800" dirty="0" err="1"/>
              <a:t>atau</a:t>
            </a:r>
            <a:r>
              <a:rPr lang="en-US" sz="1800" dirty="0"/>
              <a:t> IoT, M2M </a:t>
            </a:r>
            <a:r>
              <a:rPr lang="en-US" sz="1800" dirty="0" err="1"/>
              <a:t>merupakan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yang sangat </a:t>
            </a:r>
            <a:r>
              <a:rPr lang="en-US" sz="1800" dirty="0" err="1"/>
              <a:t>penting</a:t>
            </a:r>
            <a:r>
              <a:rPr lang="en-US" sz="1800" dirty="0"/>
              <a:t>. IoT pada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terhubung</a:t>
            </a:r>
            <a:r>
              <a:rPr lang="en-US" sz="1800" dirty="0"/>
              <a:t> dan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bertukar</a:t>
            </a:r>
            <a:r>
              <a:rPr lang="en-US" sz="1800" dirty="0"/>
              <a:t> data </a:t>
            </a:r>
            <a:r>
              <a:rPr lang="en-US" sz="1800" dirty="0" err="1"/>
              <a:t>melalui</a:t>
            </a:r>
            <a:r>
              <a:rPr lang="en-US" sz="1800" dirty="0"/>
              <a:t> internet. Agar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, </a:t>
            </a:r>
            <a:r>
              <a:rPr lang="en-US" sz="1800" dirty="0" err="1"/>
              <a:t>perangkat-perangkat</a:t>
            </a:r>
            <a:r>
              <a:rPr lang="en-US" sz="1800" dirty="0"/>
              <a:t> di </a:t>
            </a:r>
            <a:r>
              <a:rPr lang="en-US" sz="1800" dirty="0" err="1"/>
              <a:t>dalamnya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berkomunikasi</a:t>
            </a:r>
            <a:r>
              <a:rPr lang="en-US" sz="1800" dirty="0"/>
              <a:t>. Di </a:t>
            </a:r>
            <a:r>
              <a:rPr lang="en-US" sz="1800" dirty="0" err="1"/>
              <a:t>sinilah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M2M </a:t>
            </a:r>
            <a:r>
              <a:rPr lang="en-US" sz="1800" dirty="0" err="1"/>
              <a:t>berperan</a:t>
            </a:r>
            <a:r>
              <a:rPr lang="en-US" sz="1800" dirty="0"/>
              <a:t>. M2M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mekanisme</a:t>
            </a:r>
            <a:r>
              <a:rPr lang="en-US" sz="1800" dirty="0"/>
              <a:t> yang </a:t>
            </a:r>
            <a:r>
              <a:rPr lang="en-US" sz="1800" dirty="0" err="1"/>
              <a:t>memungkinkan</a:t>
            </a:r>
            <a:r>
              <a:rPr lang="en-US" sz="1800" dirty="0"/>
              <a:t> sensor,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kontrol</a:t>
            </a:r>
            <a:r>
              <a:rPr lang="en-US" sz="1800" dirty="0"/>
              <a:t>, </a:t>
            </a:r>
            <a:r>
              <a:rPr lang="en-US" sz="1800" dirty="0" err="1"/>
              <a:t>mesin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, </a:t>
            </a:r>
            <a:r>
              <a:rPr lang="en-US" sz="1800" dirty="0" err="1"/>
              <a:t>konsep</a:t>
            </a:r>
            <a:r>
              <a:rPr lang="en-US" sz="1800" dirty="0"/>
              <a:t> M2M </a:t>
            </a:r>
            <a:r>
              <a:rPr lang="en-US" sz="1800" dirty="0" err="1"/>
              <a:t>dalam</a:t>
            </a:r>
            <a:r>
              <a:rPr lang="en-US" sz="1800" dirty="0"/>
              <a:t> IoT </a:t>
            </a:r>
            <a:r>
              <a:rPr lang="en-US" sz="1800" dirty="0" err="1"/>
              <a:t>dimulai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menangkap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. </a:t>
            </a:r>
            <a:r>
              <a:rPr lang="en-US" sz="1800" dirty="0" err="1"/>
              <a:t>Misalnya</a:t>
            </a:r>
            <a:r>
              <a:rPr lang="en-US" sz="1800" dirty="0"/>
              <a:t> sensor </a:t>
            </a:r>
            <a:r>
              <a:rPr lang="en-US" sz="1800" dirty="0" err="1"/>
              <a:t>suhu</a:t>
            </a:r>
            <a:r>
              <a:rPr lang="en-US" sz="1800" dirty="0"/>
              <a:t> </a:t>
            </a:r>
            <a:r>
              <a:rPr lang="en-US" sz="1800" dirty="0" err="1"/>
              <a:t>mendeteksi</a:t>
            </a:r>
            <a:r>
              <a:rPr lang="en-US" sz="1800" dirty="0"/>
              <a:t> </a:t>
            </a:r>
            <a:r>
              <a:rPr lang="en-US" sz="1800" dirty="0" err="1"/>
              <a:t>panas</a:t>
            </a:r>
            <a:r>
              <a:rPr lang="en-US" sz="1800" dirty="0"/>
              <a:t> </a:t>
            </a:r>
            <a:r>
              <a:rPr lang="en-US" sz="1800" dirty="0" err="1"/>
              <a:t>ruangan</a:t>
            </a:r>
            <a:r>
              <a:rPr lang="en-US" sz="1800" dirty="0"/>
              <a:t>, sensor </a:t>
            </a:r>
            <a:r>
              <a:rPr lang="en-US" sz="1800" dirty="0" err="1"/>
              <a:t>kelembapan</a:t>
            </a:r>
            <a:r>
              <a:rPr lang="en-US" sz="1800" dirty="0"/>
              <a:t> </a:t>
            </a:r>
            <a:r>
              <a:rPr lang="en-US" sz="1800" dirty="0" err="1"/>
              <a:t>membaca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GPS </a:t>
            </a:r>
            <a:r>
              <a:rPr lang="en-US" sz="1800" dirty="0" err="1"/>
              <a:t>mendeteksi</a:t>
            </a:r>
            <a:r>
              <a:rPr lang="en-US" sz="1800" dirty="0"/>
              <a:t> </a:t>
            </a:r>
            <a:r>
              <a:rPr lang="en-US" sz="1800" dirty="0" err="1"/>
              <a:t>posisi</a:t>
            </a:r>
            <a:r>
              <a:rPr lang="en-US" sz="1800" dirty="0"/>
              <a:t> </a:t>
            </a:r>
            <a:r>
              <a:rPr lang="en-US" sz="1800" dirty="0" err="1"/>
              <a:t>kendaraan</a:t>
            </a:r>
            <a:r>
              <a:rPr lang="en-US" sz="1800" dirty="0"/>
              <a:t>. Data 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lain, </a:t>
            </a:r>
            <a:r>
              <a:rPr lang="en-US" sz="1800" dirty="0" err="1"/>
              <a:t>ke</a:t>
            </a:r>
            <a:r>
              <a:rPr lang="en-US" sz="1800" dirty="0"/>
              <a:t> gateway,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server. </a:t>
            </a:r>
            <a:r>
              <a:rPr lang="en-US" sz="1800" dirty="0" err="1"/>
              <a:t>Setelah</a:t>
            </a:r>
            <a:r>
              <a:rPr lang="en-US" sz="1800" dirty="0"/>
              <a:t> data </a:t>
            </a:r>
            <a:r>
              <a:rPr lang="en-US" sz="1800" dirty="0" err="1"/>
              <a:t>diterima</a:t>
            </a:r>
            <a:r>
              <a:rPr lang="en-US" sz="1800" dirty="0"/>
              <a:t>,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mengolahnya</a:t>
            </a:r>
            <a:r>
              <a:rPr lang="en-US" sz="1800" dirty="0"/>
              <a:t> dan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yang </a:t>
            </a:r>
            <a:r>
              <a:rPr lang="en-US" sz="1800" dirty="0" err="1"/>
              <a:t>sesuai</a:t>
            </a:r>
            <a:r>
              <a:rPr lang="en-US" sz="1800" dirty="0"/>
              <a:t>.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penyimpanan</a:t>
            </a:r>
            <a:r>
              <a:rPr lang="en-US" sz="1800" dirty="0"/>
              <a:t> data,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notifikasi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bahkan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menyalakan</a:t>
            </a:r>
            <a:r>
              <a:rPr lang="en-US" sz="1800" dirty="0"/>
              <a:t> </a:t>
            </a:r>
            <a:r>
              <a:rPr lang="en-US" sz="1800" dirty="0" err="1"/>
              <a:t>kipas</a:t>
            </a:r>
            <a:r>
              <a:rPr lang="en-US" sz="1800" dirty="0"/>
              <a:t>, </a:t>
            </a:r>
            <a:r>
              <a:rPr lang="en-US" sz="1800" dirty="0" err="1"/>
              <a:t>membuka</a:t>
            </a:r>
            <a:r>
              <a:rPr lang="en-US" sz="1800" dirty="0"/>
              <a:t> </a:t>
            </a:r>
            <a:r>
              <a:rPr lang="en-US" sz="1800" dirty="0" err="1"/>
              <a:t>katup</a:t>
            </a:r>
            <a:r>
              <a:rPr lang="en-US" sz="1800" dirty="0"/>
              <a:t> air,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mematikan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. </a:t>
            </a:r>
            <a:r>
              <a:rPr lang="en-US" sz="1800" dirty="0" err="1"/>
              <a:t>Seluruh</a:t>
            </a:r>
            <a:r>
              <a:rPr lang="en-US" sz="1800" dirty="0"/>
              <a:t> proses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berlangsung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campur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B4E5-CC0B-CB8A-92AD-443C260B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344" cy="348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76756-A4AF-F99F-F2F8-949F4D76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27"/>
            <a:ext cx="3666344" cy="26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4347-34A3-AC94-6D56-3D466167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186C550-10B6-77D5-DE7B-8A964835B1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Apa </a:t>
            </a:r>
            <a:r>
              <a:rPr lang="en-US" sz="2800" dirty="0" err="1"/>
              <a:t>itu</a:t>
            </a:r>
            <a:r>
              <a:rPr lang="en-US" sz="2800" dirty="0"/>
              <a:t> M2M?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40C2-64F3-38DC-BAB9-64573650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831" y="1219521"/>
            <a:ext cx="10522382" cy="537378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Machine-to-Machine (M2M)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sensor,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kabel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nirkabel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Inti </a:t>
            </a:r>
            <a:r>
              <a:rPr lang="en-US" sz="1800" dirty="0" err="1"/>
              <a:t>dari</a:t>
            </a:r>
            <a:r>
              <a:rPr lang="en-US" sz="1800" dirty="0"/>
              <a:t> M2M : </a:t>
            </a:r>
          </a:p>
          <a:p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mengumpulkan</a:t>
            </a:r>
            <a:r>
              <a:rPr lang="en-US" sz="1800" dirty="0"/>
              <a:t> data </a:t>
            </a:r>
          </a:p>
          <a:p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</a:p>
          <a:p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memproses</a:t>
            </a:r>
            <a:r>
              <a:rPr lang="en-US" sz="1800" dirty="0"/>
              <a:t> data </a:t>
            </a:r>
          </a:p>
          <a:p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respons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: sensor </a:t>
            </a:r>
            <a:r>
              <a:rPr lang="en-US" sz="1800" dirty="0" err="1"/>
              <a:t>suhu</a:t>
            </a:r>
            <a:r>
              <a:rPr lang="en-US" sz="1800" dirty="0"/>
              <a:t> → </a:t>
            </a:r>
            <a:r>
              <a:rPr lang="en-US" sz="1800" dirty="0" err="1"/>
              <a:t>kirim</a:t>
            </a:r>
            <a:r>
              <a:rPr lang="en-US" sz="1800" dirty="0"/>
              <a:t> data → server </a:t>
            </a:r>
            <a:r>
              <a:rPr lang="en-US" sz="1800" dirty="0" err="1"/>
              <a:t>membaca</a:t>
            </a:r>
            <a:r>
              <a:rPr lang="en-US" sz="1800" dirty="0"/>
              <a:t> → AC </a:t>
            </a:r>
            <a:r>
              <a:rPr lang="en-US" sz="1800" dirty="0" err="1"/>
              <a:t>menyala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4EAE8-75A8-1697-005A-15EBB6D60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44" y="1745929"/>
            <a:ext cx="5838825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1F22-49DD-BA13-74E4-ADE098BD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6B89A1-C62F-22D6-CFC2-0FC031EF7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77825"/>
            <a:ext cx="8905875" cy="59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65161-E250-695E-6C99-864AF1C4E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73CF6-9A99-7D1E-E4CA-0D0E9F79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376237"/>
            <a:ext cx="8810625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6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4981-4A29-06AB-2C59-D74E5BF5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9DC25-EC2A-7D31-6AAF-6E869E452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Arsitektur</a:t>
            </a:r>
            <a:r>
              <a:rPr lang="en-US" sz="2800" dirty="0"/>
              <a:t> M2M </a:t>
            </a:r>
            <a:r>
              <a:rPr lang="en-US" sz="2800" dirty="0" err="1"/>
              <a:t>dalam</a:t>
            </a:r>
            <a:r>
              <a:rPr lang="en-US" sz="2800" dirty="0"/>
              <a:t> IoT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B67C-A5DC-7DEA-3004-6C5D5469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7" y="1138499"/>
            <a:ext cx="6184768" cy="5373783"/>
          </a:xfrm>
        </p:spPr>
        <p:txBody>
          <a:bodyPr>
            <a:normAutofit/>
          </a:bodyPr>
          <a:lstStyle/>
          <a:p>
            <a:r>
              <a:rPr lang="en-US" sz="1800" dirty="0" err="1"/>
              <a:t>Arsitektur</a:t>
            </a:r>
            <a:r>
              <a:rPr lang="en-US" sz="1800" dirty="0"/>
              <a:t> M2M </a:t>
            </a:r>
            <a:r>
              <a:rPr lang="en-US" sz="1800" dirty="0" err="1"/>
              <a:t>dalam</a:t>
            </a:r>
            <a:r>
              <a:rPr lang="en-US" sz="1800" dirty="0"/>
              <a:t> IoT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. </a:t>
            </a:r>
            <a:r>
              <a:rPr lang="en-US" sz="1800" dirty="0" err="1"/>
              <a:t>Yaitu</a:t>
            </a:r>
            <a:r>
              <a:rPr lang="en-US" sz="1800" dirty="0"/>
              <a:t> : </a:t>
            </a:r>
          </a:p>
          <a:p>
            <a:r>
              <a:rPr lang="en-US" sz="1800" dirty="0"/>
              <a:t>1.  device </a:t>
            </a:r>
            <a:r>
              <a:rPr lang="en-US" sz="1800" dirty="0" err="1"/>
              <a:t>atau</a:t>
            </a:r>
            <a:r>
              <a:rPr lang="en-US" sz="1800" dirty="0"/>
              <a:t> sensor </a:t>
            </a:r>
            <a:r>
              <a:rPr lang="en-US" sz="1800" dirty="0" err="1"/>
              <a:t>mengambil</a:t>
            </a:r>
            <a:r>
              <a:rPr lang="en-US" sz="1800" dirty="0"/>
              <a:t> data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/Environment. </a:t>
            </a:r>
          </a:p>
          <a:p>
            <a:r>
              <a:rPr lang="en-US" sz="1800" dirty="0"/>
              <a:t>2.  data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gateway. </a:t>
            </a:r>
          </a:p>
          <a:p>
            <a:r>
              <a:rPr lang="en-US" sz="1800" dirty="0"/>
              <a:t>3. data </a:t>
            </a:r>
            <a:r>
              <a:rPr lang="en-US" sz="1800" dirty="0" err="1"/>
              <a:t>diproses</a:t>
            </a:r>
            <a:r>
              <a:rPr lang="en-US" sz="1800" dirty="0"/>
              <a:t> di server </a:t>
            </a:r>
            <a:r>
              <a:rPr lang="en-US" sz="1800" dirty="0" err="1"/>
              <a:t>atau</a:t>
            </a:r>
            <a:r>
              <a:rPr lang="en-US" sz="1800" dirty="0"/>
              <a:t> cloud. </a:t>
            </a:r>
          </a:p>
          <a:p>
            <a:r>
              <a:rPr lang="en-US" sz="1800" dirty="0"/>
              <a:t>4. </a:t>
            </a:r>
            <a:r>
              <a:rPr lang="en-US" sz="1800" dirty="0" err="1"/>
              <a:t>Terakhir</a:t>
            </a:r>
            <a:r>
              <a:rPr lang="en-US" sz="1800" dirty="0"/>
              <a:t>,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ditampilkan</a:t>
            </a:r>
            <a:r>
              <a:rPr lang="en-US" sz="1800" dirty="0"/>
              <a:t> pada dashboard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agar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dipantau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. Jadi, M2M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soal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soal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data </a:t>
            </a:r>
            <a:r>
              <a:rPr lang="en-US" sz="1800" dirty="0" err="1"/>
              <a:t>dikumpulkan</a:t>
            </a:r>
            <a:r>
              <a:rPr lang="en-US" sz="1800" dirty="0"/>
              <a:t>, </a:t>
            </a:r>
            <a:r>
              <a:rPr lang="en-US" sz="1800" dirty="0" err="1"/>
              <a:t>dikirim</a:t>
            </a:r>
            <a:r>
              <a:rPr lang="en-US" sz="1800" dirty="0"/>
              <a:t>, </a:t>
            </a:r>
            <a:r>
              <a:rPr lang="en-US" sz="1800" dirty="0" err="1"/>
              <a:t>diolah</a:t>
            </a:r>
            <a:r>
              <a:rPr lang="en-US" sz="1800" dirty="0"/>
              <a:t>, dan </a:t>
            </a:r>
            <a:r>
              <a:rPr lang="en-US" sz="1800" dirty="0" err="1"/>
              <a:t>digunakan</a:t>
            </a:r>
            <a:r>
              <a:rPr lang="en-US" sz="18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28F563-6F68-E81F-C1E9-8F8B7EE49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138499"/>
            <a:ext cx="5822818" cy="38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5A3E-2E49-31DB-FC56-695E0E923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6C3D061-E52A-1579-0238-999E17CDFE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M2M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2421-CB3E-CE24-EE8C-BCD6D7193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7" y="857251"/>
            <a:ext cx="6184768" cy="58959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: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b="1" dirty="0"/>
              <a:t>NFC</a:t>
            </a:r>
            <a:br>
              <a:rPr lang="en-US" sz="1800" dirty="0"/>
            </a:b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sangat </a:t>
            </a:r>
            <a:r>
              <a:rPr lang="en-US" sz="1800" dirty="0" err="1"/>
              <a:t>dekat</a:t>
            </a:r>
            <a:r>
              <a:rPr lang="en-US" sz="1800" dirty="0"/>
              <a:t>.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tap </a:t>
            </a:r>
            <a:r>
              <a:rPr lang="en-US" sz="1800" dirty="0" err="1"/>
              <a:t>kartu</a:t>
            </a:r>
            <a:r>
              <a:rPr lang="en-US" sz="1800" dirty="0"/>
              <a:t>, </a:t>
            </a:r>
            <a:r>
              <a:rPr lang="en-US" sz="1800" dirty="0" err="1"/>
              <a:t>pembayaran</a:t>
            </a:r>
            <a:r>
              <a:rPr lang="en-US" sz="1800" dirty="0"/>
              <a:t> digital, dan </a:t>
            </a:r>
            <a:r>
              <a:rPr lang="en-US" sz="1800" dirty="0" err="1"/>
              <a:t>akses</a:t>
            </a:r>
            <a:r>
              <a:rPr lang="en-US" sz="1800" dirty="0"/>
              <a:t> </a:t>
            </a:r>
            <a:r>
              <a:rPr lang="en-US" sz="1800" dirty="0" err="1"/>
              <a:t>pintu</a:t>
            </a:r>
            <a:r>
              <a:rPr lang="en-US" sz="18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n-NO" sz="1800" b="1" dirty="0"/>
              <a:t>UWB (Ultra Wideband)</a:t>
            </a:r>
            <a:br>
              <a:rPr lang="nn-NO" sz="1800" dirty="0"/>
            </a:br>
            <a:r>
              <a:rPr lang="nn-NO" sz="1800" dirty="0"/>
              <a:t>Teknologi komunikasi jarak dekat dengan akurasi posisi yang sangat tinggi. Cocok untuk pelacakan lokasi indoor dan perangkat pintar.</a:t>
            </a:r>
          </a:p>
          <a:p>
            <a:pPr>
              <a:lnSpc>
                <a:spcPct val="120000"/>
              </a:lnSpc>
            </a:pPr>
            <a:r>
              <a:rPr lang="nn-NO" sz="1800" dirty="0"/>
              <a:t>Teknologi jarak jauh / area luas :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b="1" dirty="0"/>
              <a:t>5G</a:t>
            </a:r>
            <a:br>
              <a:rPr lang="en-US" sz="1800" dirty="0"/>
            </a:b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seluler</a:t>
            </a:r>
            <a:r>
              <a:rPr lang="en-US" sz="1800" dirty="0"/>
              <a:t> </a:t>
            </a:r>
            <a:r>
              <a:rPr lang="en-US" sz="1800" dirty="0" err="1"/>
              <a:t>generasi</a:t>
            </a:r>
            <a:r>
              <a:rPr lang="en-US" sz="1800" dirty="0"/>
              <a:t> </a:t>
            </a:r>
            <a:r>
              <a:rPr lang="en-US" sz="1800" dirty="0" err="1"/>
              <a:t>terbaru</a:t>
            </a:r>
            <a:r>
              <a:rPr lang="en-US" sz="1800" dirty="0"/>
              <a:t> yang </a:t>
            </a:r>
            <a:r>
              <a:rPr lang="en-US" sz="1800" dirty="0" err="1"/>
              <a:t>cepat</a:t>
            </a:r>
            <a:r>
              <a:rPr lang="en-US" sz="1800" dirty="0"/>
              <a:t>, </a:t>
            </a:r>
            <a:r>
              <a:rPr lang="en-US" sz="1800" dirty="0" err="1"/>
              <a:t>latensi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r>
              <a:rPr lang="en-US" sz="1800" dirty="0"/>
              <a:t>, dan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sekaligus</a:t>
            </a:r>
            <a:r>
              <a:rPr lang="en-US" sz="1800" dirty="0"/>
              <a:t>.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IoT </a:t>
            </a:r>
            <a:r>
              <a:rPr lang="en-US" sz="1800" dirty="0" err="1"/>
              <a:t>skala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b="1" dirty="0"/>
              <a:t>LPWAN</a:t>
            </a:r>
            <a:br>
              <a:rPr lang="en-US" sz="1800" dirty="0"/>
            </a:br>
            <a:r>
              <a:rPr lang="en-US" sz="1800" dirty="0" err="1"/>
              <a:t>Singkatan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b="1" dirty="0"/>
              <a:t>Low Power Wide Area Network</a:t>
            </a:r>
            <a:r>
              <a:rPr lang="en-US" sz="1800" dirty="0"/>
              <a:t>.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 yang </a:t>
            </a:r>
            <a:r>
              <a:rPr lang="en-US" sz="1800" dirty="0" err="1"/>
              <a:t>butuh</a:t>
            </a:r>
            <a:r>
              <a:rPr lang="en-US" sz="1800" dirty="0"/>
              <a:t> </a:t>
            </a:r>
            <a:r>
              <a:rPr lang="en-US" sz="1800" dirty="0" err="1"/>
              <a:t>jangkauan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,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r>
              <a:rPr lang="en-US" sz="1800" dirty="0"/>
              <a:t>, dan </a:t>
            </a:r>
            <a:r>
              <a:rPr lang="en-US" sz="1800" dirty="0" err="1"/>
              <a:t>pengiriman</a:t>
            </a:r>
            <a:r>
              <a:rPr lang="en-US" sz="1800" dirty="0"/>
              <a:t> data </a:t>
            </a:r>
            <a:r>
              <a:rPr lang="en-US" sz="1800" dirty="0" err="1"/>
              <a:t>kecil</a:t>
            </a:r>
            <a:r>
              <a:rPr lang="en-US" sz="18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b="1" dirty="0"/>
              <a:t>LoRa</a:t>
            </a:r>
            <a:br>
              <a:rPr lang="en-US" sz="1800" dirty="0"/>
            </a:br>
            <a:r>
              <a:rPr lang="en-US" sz="1800" dirty="0"/>
              <a:t>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kategori</a:t>
            </a:r>
            <a:r>
              <a:rPr lang="en-US" sz="1800" dirty="0"/>
              <a:t> LPWAN.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sensor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yang </a:t>
            </a:r>
            <a:r>
              <a:rPr lang="en-US" sz="1800" dirty="0" err="1"/>
              <a:t>hemat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b="1" dirty="0"/>
              <a:t>Sigfox</a:t>
            </a:r>
            <a:br>
              <a:rPr lang="en-US" sz="1800" dirty="0"/>
            </a:br>
            <a:r>
              <a:rPr lang="en-US" sz="1800" dirty="0" err="1"/>
              <a:t>Teknologi</a:t>
            </a:r>
            <a:r>
              <a:rPr lang="en-US" sz="1800" dirty="0"/>
              <a:t> LPWAN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kecil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konsumsi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sangat </a:t>
            </a:r>
            <a:r>
              <a:rPr lang="en-US" sz="1800" dirty="0" err="1"/>
              <a:t>rendah</a:t>
            </a:r>
            <a:r>
              <a:rPr lang="en-US" sz="1800" dirty="0"/>
              <a:t> pada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.</a:t>
            </a:r>
            <a:endParaRPr lang="nn-NO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2275F7-C23C-25F5-9463-AFDBF088EF16}"/>
              </a:ext>
            </a:extLst>
          </p:cNvPr>
          <p:cNvSpPr txBox="1">
            <a:spLocks/>
          </p:cNvSpPr>
          <p:nvPr/>
        </p:nvSpPr>
        <p:spPr>
          <a:xfrm>
            <a:off x="6096000" y="1169924"/>
            <a:ext cx="5416287" cy="509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0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Penjelasan</a:t>
            </a:r>
            <a:r>
              <a:rPr lang="en-US" sz="1800" b="1" dirty="0"/>
              <a:t> sangat </a:t>
            </a:r>
            <a:r>
              <a:rPr lang="en-US" sz="1800" b="1" dirty="0" err="1"/>
              <a:t>singkat</a:t>
            </a:r>
            <a:r>
              <a:rPr lang="en-US" sz="1800" b="1" dirty="0"/>
              <a:t> per </a:t>
            </a:r>
            <a:r>
              <a:rPr lang="en-US" sz="1800" b="1" dirty="0" err="1"/>
              <a:t>istilah</a:t>
            </a:r>
            <a:endParaRPr lang="en-US" sz="1800" b="1" dirty="0"/>
          </a:p>
          <a:p>
            <a:r>
              <a:rPr lang="en-US" sz="1800" b="1" dirty="0"/>
              <a:t>LPWAN </a:t>
            </a:r>
            <a:r>
              <a:rPr lang="en-US" sz="1800" b="1" dirty="0" err="1"/>
              <a:t>itu</a:t>
            </a:r>
            <a:r>
              <a:rPr lang="en-US" sz="1800" b="1" dirty="0"/>
              <a:t> </a:t>
            </a:r>
            <a:r>
              <a:rPr lang="en-US" sz="1800" b="1" dirty="0" err="1"/>
              <a:t>apa</a:t>
            </a:r>
            <a:r>
              <a:rPr lang="en-US" sz="1800" b="1" dirty="0"/>
              <a:t>?</a:t>
            </a:r>
            <a:br>
              <a:rPr lang="en-US" sz="1800" dirty="0"/>
            </a:br>
            <a:r>
              <a:rPr lang="en-US" sz="1800" dirty="0"/>
              <a:t>LPWAN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hemat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pada </a:t>
            </a:r>
            <a:r>
              <a:rPr lang="en-US" sz="1800" dirty="0" err="1"/>
              <a:t>perangkat</a:t>
            </a:r>
            <a:r>
              <a:rPr lang="en-US" sz="1800" dirty="0"/>
              <a:t> IoT.</a:t>
            </a:r>
          </a:p>
          <a:p>
            <a:r>
              <a:rPr lang="en-US" sz="1800" b="1" dirty="0"/>
              <a:t>LoRa </a:t>
            </a:r>
            <a:r>
              <a:rPr lang="en-US" sz="1800" b="1" dirty="0" err="1"/>
              <a:t>itu</a:t>
            </a:r>
            <a:r>
              <a:rPr lang="en-US" sz="1800" b="1" dirty="0"/>
              <a:t> </a:t>
            </a:r>
            <a:r>
              <a:rPr lang="en-US" sz="1800" b="1" dirty="0" err="1"/>
              <a:t>apa</a:t>
            </a:r>
            <a:r>
              <a:rPr lang="en-US" sz="1800" b="1" dirty="0"/>
              <a:t>?</a:t>
            </a:r>
            <a:br>
              <a:rPr lang="en-US" sz="1800" dirty="0"/>
            </a:br>
            <a:r>
              <a:rPr lang="en-US" sz="1800" dirty="0"/>
              <a:t>LoRa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wireless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kecil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 </a:t>
            </a:r>
            <a:r>
              <a:rPr lang="en-US" sz="1800" dirty="0" err="1"/>
              <a:t>hemat</a:t>
            </a:r>
            <a:r>
              <a:rPr lang="en-US" sz="1800" dirty="0"/>
              <a:t>.</a:t>
            </a:r>
          </a:p>
          <a:p>
            <a:r>
              <a:rPr lang="en-US" sz="1800" b="1" dirty="0"/>
              <a:t>Sigfox </a:t>
            </a:r>
            <a:r>
              <a:rPr lang="en-US" sz="1800" b="1" dirty="0" err="1"/>
              <a:t>itu</a:t>
            </a:r>
            <a:r>
              <a:rPr lang="en-US" sz="1800" b="1" dirty="0"/>
              <a:t> </a:t>
            </a:r>
            <a:r>
              <a:rPr lang="en-US" sz="1800" b="1" dirty="0" err="1"/>
              <a:t>apa</a:t>
            </a:r>
            <a:r>
              <a:rPr lang="en-US" sz="1800" b="1" dirty="0"/>
              <a:t>?</a:t>
            </a:r>
            <a:br>
              <a:rPr lang="en-US" sz="1800" dirty="0"/>
            </a:br>
            <a:r>
              <a:rPr lang="en-US" sz="1800" dirty="0"/>
              <a:t>Sigfox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/</a:t>
            </a:r>
            <a:r>
              <a:rPr lang="en-US" sz="1800" dirty="0" err="1"/>
              <a:t>teknologi</a:t>
            </a:r>
            <a:r>
              <a:rPr lang="en-US" sz="1800" dirty="0"/>
              <a:t> LPWAN yang </a:t>
            </a:r>
            <a:r>
              <a:rPr lang="en-US" sz="1800" dirty="0" err="1"/>
              <a:t>fokus</a:t>
            </a:r>
            <a:r>
              <a:rPr lang="en-US" sz="1800" dirty="0"/>
              <a:t> pada </a:t>
            </a:r>
            <a:r>
              <a:rPr lang="en-US" sz="1800" dirty="0" err="1"/>
              <a:t>pengiriman</a:t>
            </a:r>
            <a:r>
              <a:rPr lang="en-US" sz="1800" dirty="0"/>
              <a:t> data sensor </a:t>
            </a:r>
            <a:r>
              <a:rPr lang="en-US" sz="1800" dirty="0" err="1"/>
              <a:t>kecil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.</a:t>
            </a:r>
          </a:p>
          <a:p>
            <a:r>
              <a:rPr lang="en-US" sz="1800" b="1" dirty="0"/>
              <a:t>5G </a:t>
            </a:r>
            <a:r>
              <a:rPr lang="en-US" sz="1800" b="1" dirty="0" err="1"/>
              <a:t>itu</a:t>
            </a:r>
            <a:r>
              <a:rPr lang="en-US" sz="1800" b="1" dirty="0"/>
              <a:t> </a:t>
            </a:r>
            <a:r>
              <a:rPr lang="en-US" sz="1800" b="1" dirty="0" err="1"/>
              <a:t>apa</a:t>
            </a:r>
            <a:r>
              <a:rPr lang="en-US" sz="1800" b="1" dirty="0"/>
              <a:t>?</a:t>
            </a:r>
            <a:br>
              <a:rPr lang="en-US" sz="1800" dirty="0"/>
            </a:br>
            <a:r>
              <a:rPr lang="en-US" sz="1800" dirty="0"/>
              <a:t>5G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seluler</a:t>
            </a:r>
            <a:r>
              <a:rPr lang="en-US" sz="1800" dirty="0"/>
              <a:t> </a:t>
            </a:r>
            <a:r>
              <a:rPr lang="en-US" sz="1800" dirty="0" err="1"/>
              <a:t>generasi</a:t>
            </a:r>
            <a:r>
              <a:rPr lang="en-US" sz="1800" dirty="0"/>
              <a:t> </a:t>
            </a:r>
            <a:r>
              <a:rPr lang="en-US" sz="1800" dirty="0" err="1"/>
              <a:t>kelima</a:t>
            </a:r>
            <a:r>
              <a:rPr lang="en-US" sz="1800" dirty="0"/>
              <a:t> yang sangat </a:t>
            </a:r>
            <a:r>
              <a:rPr lang="en-US" sz="1800" dirty="0" err="1"/>
              <a:t>cepat</a:t>
            </a:r>
            <a:r>
              <a:rPr lang="en-US" sz="1800" dirty="0"/>
              <a:t>, </a:t>
            </a:r>
            <a:r>
              <a:rPr lang="en-US" sz="1800" dirty="0" err="1"/>
              <a:t>stabil</a:t>
            </a:r>
            <a:r>
              <a:rPr lang="en-US" sz="1800" dirty="0"/>
              <a:t>, dan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IoT.</a:t>
            </a:r>
          </a:p>
        </p:txBody>
      </p:sp>
    </p:spTree>
    <p:extLst>
      <p:ext uri="{BB962C8B-B14F-4D97-AF65-F5344CB8AC3E}">
        <p14:creationId xmlns:p14="http://schemas.microsoft.com/office/powerpoint/2010/main" val="260281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9D440-ED04-AFEF-EB26-7F96A542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E716-FB41-45CA-CBD8-E552BF38C6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SDN dan NFV </a:t>
            </a:r>
            <a:r>
              <a:rPr lang="en-US" sz="2800" dirty="0" err="1"/>
              <a:t>untuk</a:t>
            </a:r>
            <a:r>
              <a:rPr lang="en-US" sz="2800" dirty="0"/>
              <a:t> IoT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0362-2705-50B3-6419-C6776747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95" y="923036"/>
            <a:ext cx="10946377" cy="547118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1. SDN (Software-Defined Networking)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SDN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di mana </a:t>
            </a:r>
            <a:r>
              <a:rPr lang="en-US" sz="1400" b="1" dirty="0" err="1"/>
              <a:t>pengaturan</a:t>
            </a:r>
            <a:r>
              <a:rPr lang="en-US" sz="1400" b="1" dirty="0"/>
              <a:t> dan </a:t>
            </a:r>
            <a:r>
              <a:rPr lang="en-US" sz="1400" b="1" dirty="0" err="1"/>
              <a:t>pengendalian</a:t>
            </a:r>
            <a:r>
              <a:rPr lang="en-US" sz="1400" b="1" dirty="0"/>
              <a:t> </a:t>
            </a:r>
            <a:r>
              <a:rPr lang="en-US" sz="1400" b="1" dirty="0" err="1"/>
              <a:t>jaringan</a:t>
            </a:r>
            <a:r>
              <a:rPr lang="en-US" sz="1400" b="1" dirty="0"/>
              <a:t> </a:t>
            </a:r>
            <a:r>
              <a:rPr lang="en-US" sz="1400" b="1" dirty="0" err="1"/>
              <a:t>dilakukan</a:t>
            </a:r>
            <a:r>
              <a:rPr lang="en-US" sz="1400" b="1" dirty="0"/>
              <a:t> </a:t>
            </a:r>
            <a:r>
              <a:rPr lang="en-US" sz="1400" b="1" dirty="0" err="1"/>
              <a:t>secara</a:t>
            </a:r>
            <a:r>
              <a:rPr lang="en-US" sz="1400" b="1" dirty="0"/>
              <a:t> </a:t>
            </a:r>
            <a:r>
              <a:rPr lang="en-US" sz="1400" b="1" dirty="0" err="1"/>
              <a:t>terpusat</a:t>
            </a:r>
            <a:r>
              <a:rPr lang="en-US" sz="1400" b="1" dirty="0"/>
              <a:t> </a:t>
            </a:r>
            <a:r>
              <a:rPr lang="en-US" sz="1400" b="1" dirty="0" err="1"/>
              <a:t>melalui</a:t>
            </a:r>
            <a:r>
              <a:rPr lang="en-US" sz="1400" b="1" dirty="0"/>
              <a:t> software</a:t>
            </a:r>
            <a:r>
              <a:rPr lang="en-US" sz="1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Pada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tradisional</a:t>
            </a:r>
            <a:r>
              <a:rPr lang="en-US" sz="1400" dirty="0"/>
              <a:t>,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router dan switch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diatur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per </a:t>
            </a:r>
            <a:r>
              <a:rPr lang="en-US" sz="1400" dirty="0" err="1"/>
              <a:t>satu</a:t>
            </a:r>
            <a:r>
              <a:rPr lang="en-US" sz="1400" dirty="0"/>
              <a:t>. 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rumit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 err="1"/>
              <a:t>Dengan</a:t>
            </a:r>
            <a:r>
              <a:rPr lang="en-US" sz="1400" dirty="0"/>
              <a:t> SDN,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dipisahkan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kerasnya</a:t>
            </a:r>
            <a:r>
              <a:rPr lang="en-US" sz="1400" dirty="0"/>
              <a:t>,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dikelola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400" b="1" dirty="0" err="1"/>
              <a:t>Sederhananya</a:t>
            </a:r>
            <a:r>
              <a:rPr lang="en-US" sz="1400" b="1" dirty="0"/>
              <a:t>:</a:t>
            </a:r>
            <a:br>
              <a:rPr lang="en-US" sz="1400" dirty="0"/>
            </a:br>
            <a:r>
              <a:rPr lang="en-US" sz="1400" dirty="0"/>
              <a:t>SDN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b="1" dirty="0" err="1"/>
              <a:t>lebih</a:t>
            </a:r>
            <a:r>
              <a:rPr lang="en-US" sz="1400" b="1" dirty="0"/>
              <a:t> </a:t>
            </a:r>
            <a:r>
              <a:rPr lang="en-US" sz="1400" b="1" dirty="0" err="1"/>
              <a:t>pintar</a:t>
            </a:r>
            <a:r>
              <a:rPr lang="en-US" sz="1400" b="1" dirty="0"/>
              <a:t> dan </a:t>
            </a:r>
            <a:r>
              <a:rPr lang="en-US" sz="1400" b="1" dirty="0" err="1"/>
              <a:t>mudah</a:t>
            </a:r>
            <a:r>
              <a:rPr lang="en-US" sz="1400" b="1" dirty="0"/>
              <a:t> </a:t>
            </a:r>
            <a:r>
              <a:rPr lang="en-US" sz="1400" b="1" dirty="0" err="1"/>
              <a:t>dikendalikan</a:t>
            </a:r>
            <a:r>
              <a:rPr lang="en-US" sz="1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400" b="1" dirty="0" err="1"/>
              <a:t>Contoh</a:t>
            </a:r>
            <a:r>
              <a:rPr lang="en-US" sz="1400" b="1" dirty="0"/>
              <a:t>:</a:t>
            </a:r>
            <a:br>
              <a:rPr lang="en-US" sz="1400" dirty="0"/>
            </a:br>
            <a:r>
              <a:rPr lang="en-US" sz="1400" dirty="0"/>
              <a:t>Jika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IoT di </a:t>
            </a:r>
            <a:r>
              <a:rPr lang="en-US" sz="1400" dirty="0" err="1"/>
              <a:t>pabrik</a:t>
            </a:r>
            <a:r>
              <a:rPr lang="en-US" sz="1400" dirty="0"/>
              <a:t>, administrator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lintas</a:t>
            </a:r>
            <a:r>
              <a:rPr lang="en-US" sz="1400" dirty="0"/>
              <a:t> data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manual.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2. NFV (Network Functions Virtualization)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NFV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fungsi-fungsi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b="1" dirty="0"/>
              <a:t>virtual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memakai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keras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firewall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load balancer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router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gateway </a:t>
            </a:r>
          </a:p>
          <a:p>
            <a:pPr>
              <a:lnSpc>
                <a:spcPct val="120000"/>
              </a:lnSpc>
            </a:pPr>
            <a:r>
              <a:rPr lang="en-US" sz="1400" dirty="0" err="1"/>
              <a:t>dijalankan</a:t>
            </a:r>
            <a:r>
              <a:rPr lang="en-US" sz="1400" dirty="0"/>
              <a:t> oleh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 err="1"/>
              <a:t>Dengan</a:t>
            </a:r>
            <a:r>
              <a:rPr lang="en-US" sz="1400" dirty="0"/>
              <a:t> NFV, </a:t>
            </a:r>
            <a:r>
              <a:rPr lang="en-US" sz="1400" dirty="0" err="1"/>
              <a:t>fungsi-fungsi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software di server </a:t>
            </a:r>
            <a:r>
              <a:rPr lang="en-US" sz="1400" dirty="0" err="1"/>
              <a:t>atau</a:t>
            </a:r>
            <a:r>
              <a:rPr lang="en-US" sz="1400" dirty="0"/>
              <a:t> cloud.</a:t>
            </a:r>
          </a:p>
          <a:p>
            <a:pPr>
              <a:lnSpc>
                <a:spcPct val="120000"/>
              </a:lnSpc>
            </a:pPr>
            <a:r>
              <a:rPr lang="en-US" sz="1400" b="1" dirty="0" err="1"/>
              <a:t>Sederhananya</a:t>
            </a:r>
            <a:r>
              <a:rPr lang="en-US" sz="1400" b="1" dirty="0"/>
              <a:t>:</a:t>
            </a:r>
            <a:br>
              <a:rPr lang="en-US" sz="1400" dirty="0"/>
            </a:br>
            <a:r>
              <a:rPr lang="en-US" sz="1400" dirty="0"/>
              <a:t>NFV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b="1" dirty="0" err="1"/>
              <a:t>lebih</a:t>
            </a:r>
            <a:r>
              <a:rPr lang="en-US" sz="1400" b="1" dirty="0"/>
              <a:t> </a:t>
            </a:r>
            <a:r>
              <a:rPr lang="en-US" sz="1400" b="1" dirty="0" err="1"/>
              <a:t>hemat</a:t>
            </a:r>
            <a:r>
              <a:rPr lang="en-US" sz="1400" b="1" dirty="0"/>
              <a:t>, </a:t>
            </a:r>
            <a:r>
              <a:rPr lang="en-US" sz="1400" b="1" dirty="0" err="1"/>
              <a:t>fleksibel</a:t>
            </a:r>
            <a:r>
              <a:rPr lang="en-US" sz="1400" b="1" dirty="0"/>
              <a:t>, dan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tergantung</a:t>
            </a:r>
            <a:r>
              <a:rPr lang="en-US" sz="1400" b="1" dirty="0"/>
              <a:t> pada </a:t>
            </a:r>
            <a:r>
              <a:rPr lang="en-US" sz="1400" b="1" dirty="0" err="1"/>
              <a:t>alat</a:t>
            </a:r>
            <a:r>
              <a:rPr lang="en-US" sz="1400" b="1" dirty="0"/>
              <a:t> </a:t>
            </a:r>
            <a:r>
              <a:rPr lang="en-US" sz="1400" b="1" dirty="0" err="1"/>
              <a:t>khusus</a:t>
            </a:r>
            <a:r>
              <a:rPr lang="en-US" sz="1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400" b="1" dirty="0" err="1"/>
              <a:t>Contoh</a:t>
            </a:r>
            <a:r>
              <a:rPr lang="en-US" sz="1400" b="1" dirty="0"/>
              <a:t>:</a:t>
            </a:r>
            <a:br>
              <a:rPr lang="en-US" sz="1400" dirty="0"/>
            </a:b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membeli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virtual </a:t>
            </a:r>
            <a:r>
              <a:rPr lang="en-US" sz="1400" dirty="0" err="1"/>
              <a:t>dalam</a:t>
            </a:r>
            <a:r>
              <a:rPr lang="en-US" sz="1400" dirty="0"/>
              <a:t> server.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033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E308-89C5-9815-63F8-1D60BE664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B1FE-9D37-E7A7-0CF9-14A7D7653C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8481" y="345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UWB (Ultra Wideband)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1C57-8EF2-2177-28EF-ED4953656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95" y="923036"/>
            <a:ext cx="10946377" cy="5786950"/>
          </a:xfrm>
        </p:spPr>
        <p:txBody>
          <a:bodyPr>
            <a:normAutofit/>
          </a:bodyPr>
          <a:lstStyle/>
          <a:p>
            <a:r>
              <a:rPr lang="en-US" sz="1400" b="1" dirty="0"/>
              <a:t>UWB (Ultra Wideband)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nirkabel</a:t>
            </a:r>
            <a:r>
              <a:rPr lang="en-US" sz="1400" dirty="0"/>
              <a:t> </a:t>
            </a:r>
            <a:r>
              <a:rPr lang="en-US" sz="1400" dirty="0" err="1"/>
              <a:t>jarak</a:t>
            </a:r>
            <a:r>
              <a:rPr lang="en-US" sz="1400" dirty="0"/>
              <a:t> </a:t>
            </a:r>
            <a:r>
              <a:rPr lang="en-US" sz="1400" dirty="0" err="1"/>
              <a:t>dekat</a:t>
            </a:r>
            <a:r>
              <a:rPr lang="en-US" sz="1400" dirty="0"/>
              <a:t> yang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b="1" dirty="0"/>
              <a:t>bandwidth sangat </a:t>
            </a:r>
            <a:r>
              <a:rPr lang="en-US" sz="1400" b="1" dirty="0" err="1"/>
              <a:t>lebar</a:t>
            </a:r>
            <a:r>
              <a:rPr lang="en-US" sz="1400" dirty="0"/>
              <a:t>.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yang </a:t>
            </a:r>
            <a:r>
              <a:rPr lang="en-US" sz="1400" b="1" dirty="0" err="1"/>
              <a:t>cepat</a:t>
            </a:r>
            <a:r>
              <a:rPr lang="en-US" sz="1400" b="1" dirty="0"/>
              <a:t>, </a:t>
            </a:r>
            <a:r>
              <a:rPr lang="en-US" sz="1400" b="1" dirty="0" err="1"/>
              <a:t>hemat</a:t>
            </a:r>
            <a:r>
              <a:rPr lang="en-US" sz="1400" b="1" dirty="0"/>
              <a:t> </a:t>
            </a:r>
            <a:r>
              <a:rPr lang="en-US" sz="1400" b="1" dirty="0" err="1"/>
              <a:t>daya</a:t>
            </a:r>
            <a:r>
              <a:rPr lang="en-US" sz="1400" b="1" dirty="0"/>
              <a:t>, dan sangat </a:t>
            </a:r>
            <a:r>
              <a:rPr lang="en-US" sz="1400" b="1" dirty="0" err="1"/>
              <a:t>akurat</a:t>
            </a:r>
            <a:r>
              <a:rPr lang="en-US" sz="1400" b="1" dirty="0"/>
              <a:t> </a:t>
            </a:r>
            <a:r>
              <a:rPr lang="en-US" sz="1400" b="1" dirty="0" err="1"/>
              <a:t>dalam</a:t>
            </a:r>
            <a:r>
              <a:rPr lang="en-US" sz="1400" b="1" dirty="0"/>
              <a:t> </a:t>
            </a:r>
            <a:r>
              <a:rPr lang="en-US" sz="1400" b="1" dirty="0" err="1"/>
              <a:t>menentukan</a:t>
            </a:r>
            <a:r>
              <a:rPr lang="en-US" sz="1400" b="1" dirty="0"/>
              <a:t> </a:t>
            </a:r>
            <a:r>
              <a:rPr lang="en-US" sz="1400" b="1" dirty="0" err="1"/>
              <a:t>posisi</a:t>
            </a:r>
            <a:r>
              <a:rPr lang="en-US" sz="1400" b="1" dirty="0"/>
              <a:t> </a:t>
            </a:r>
            <a:r>
              <a:rPr lang="en-US" sz="1400" b="1" dirty="0" err="1"/>
              <a:t>perangkat</a:t>
            </a:r>
            <a:r>
              <a:rPr lang="en-US" sz="1400" dirty="0"/>
              <a:t>, </a:t>
            </a:r>
            <a:r>
              <a:rPr lang="en-US" sz="1400" dirty="0" err="1"/>
              <a:t>terutama</a:t>
            </a:r>
            <a:r>
              <a:rPr lang="en-US" sz="1400" dirty="0"/>
              <a:t>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ruangan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konteks</a:t>
            </a:r>
            <a:r>
              <a:rPr lang="en-US" sz="1400" dirty="0"/>
              <a:t> IoT dan M2M, UWB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mengirim</a:t>
            </a:r>
            <a:r>
              <a:rPr lang="en-US" sz="1400" dirty="0"/>
              <a:t> data, </a:t>
            </a:r>
            <a:r>
              <a:rPr lang="en-US" sz="1400" dirty="0" err="1"/>
              <a:t>tetapi</a:t>
            </a:r>
            <a:r>
              <a:rPr lang="en-US" sz="1400" dirty="0"/>
              <a:t> juga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mengetahui</a:t>
            </a:r>
            <a:r>
              <a:rPr lang="en-US" sz="1400" dirty="0"/>
              <a:t> </a:t>
            </a:r>
            <a:r>
              <a:rPr lang="en-US" sz="1400" b="1" dirty="0" err="1"/>
              <a:t>lokasi</a:t>
            </a:r>
            <a:r>
              <a:rPr lang="en-US" sz="1400" b="1" dirty="0"/>
              <a:t> </a:t>
            </a:r>
            <a:r>
              <a:rPr lang="en-US" sz="1400" b="1" dirty="0" err="1"/>
              <a:t>perangkat</a:t>
            </a:r>
            <a:r>
              <a:rPr lang="en-US" sz="1400" b="1" dirty="0"/>
              <a:t> </a:t>
            </a:r>
            <a:r>
              <a:rPr lang="en-US" sz="1400" b="1" dirty="0" err="1"/>
              <a:t>secara</a:t>
            </a:r>
            <a:r>
              <a:rPr lang="en-US" sz="1400" b="1" dirty="0"/>
              <a:t> </a:t>
            </a:r>
            <a:r>
              <a:rPr lang="en-US" sz="1400" b="1" dirty="0" err="1"/>
              <a:t>presisi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UWB COCOK UNTUK : </a:t>
            </a:r>
          </a:p>
          <a:p>
            <a:r>
              <a:rPr lang="en-US" sz="1400" b="1" dirty="0" err="1"/>
              <a:t>Komunikasi</a:t>
            </a:r>
            <a:r>
              <a:rPr lang="en-US" sz="1400" b="1" dirty="0"/>
              <a:t> </a:t>
            </a:r>
            <a:r>
              <a:rPr lang="en-US" sz="1400" b="1" dirty="0" err="1"/>
              <a:t>jarak</a:t>
            </a:r>
            <a:r>
              <a:rPr lang="en-US" sz="1400" b="1" dirty="0"/>
              <a:t> </a:t>
            </a:r>
            <a:r>
              <a:rPr lang="en-US" sz="1400" b="1" dirty="0" err="1"/>
              <a:t>dekat</a:t>
            </a:r>
            <a:endParaRPr lang="en-US" sz="1400" b="1" dirty="0"/>
          </a:p>
          <a:p>
            <a:r>
              <a:rPr lang="en-US" sz="1400" dirty="0"/>
              <a:t>UWB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pada </a:t>
            </a:r>
            <a:r>
              <a:rPr lang="en-US" sz="1400" dirty="0" err="1"/>
              <a:t>jarak</a:t>
            </a:r>
            <a:r>
              <a:rPr lang="en-US" sz="1400" dirty="0"/>
              <a:t> </a:t>
            </a:r>
            <a:r>
              <a:rPr lang="en-US" sz="1400" dirty="0" err="1"/>
              <a:t>dekat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Karena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cocok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yang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area </a:t>
            </a:r>
            <a:r>
              <a:rPr lang="en-US" sz="1400" dirty="0" err="1"/>
              <a:t>terbatas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b="1" dirty="0" err="1"/>
              <a:t>Contoh</a:t>
            </a:r>
            <a:r>
              <a:rPr lang="en-US" sz="1400" b="1" dirty="0"/>
              <a:t>:</a:t>
            </a:r>
            <a:endParaRPr lang="en-US" sz="1400" dirty="0"/>
          </a:p>
          <a:p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pintar</a:t>
            </a:r>
            <a:r>
              <a:rPr lang="en-US" sz="1400" dirty="0"/>
              <a:t>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rumah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kunci</a:t>
            </a:r>
            <a:r>
              <a:rPr lang="en-US" sz="1400" dirty="0"/>
              <a:t> </a:t>
            </a:r>
            <a:r>
              <a:rPr lang="en-US" sz="1400" dirty="0" err="1"/>
              <a:t>mobil</a:t>
            </a:r>
            <a:r>
              <a:rPr lang="en-US" sz="1400" dirty="0"/>
              <a:t> digital </a:t>
            </a:r>
          </a:p>
          <a:p>
            <a:r>
              <a:rPr lang="en-US" sz="1400" dirty="0" err="1"/>
              <a:t>perangkat</a:t>
            </a:r>
            <a:r>
              <a:rPr lang="en-US" sz="1400" dirty="0"/>
              <a:t> wearable</a:t>
            </a:r>
          </a:p>
          <a:p>
            <a:r>
              <a:rPr lang="en-US" sz="1400" b="1" dirty="0" err="1"/>
              <a:t>Contoh</a:t>
            </a:r>
            <a:r>
              <a:rPr lang="en-US" sz="1400" b="1" dirty="0"/>
              <a:t> </a:t>
            </a:r>
            <a:r>
              <a:rPr lang="en-US" sz="1400" b="1" dirty="0" err="1"/>
              <a:t>penerapan</a:t>
            </a:r>
            <a:r>
              <a:rPr lang="en-US" sz="1400" b="1" dirty="0"/>
              <a:t> UWB</a:t>
            </a:r>
          </a:p>
          <a:p>
            <a:r>
              <a:rPr lang="en-US" sz="1400" b="1" dirty="0"/>
              <a:t>Smart building</a:t>
            </a:r>
            <a:r>
              <a:rPr lang="en-US" sz="1400" dirty="0"/>
              <a:t>: </a:t>
            </a:r>
            <a:r>
              <a:rPr lang="en-US" sz="1400" dirty="0" err="1"/>
              <a:t>navigasi</a:t>
            </a:r>
            <a:r>
              <a:rPr lang="en-US" sz="1400" dirty="0"/>
              <a:t> indoor </a:t>
            </a:r>
          </a:p>
          <a:p>
            <a:r>
              <a:rPr lang="en-US" sz="1400" b="1" dirty="0"/>
              <a:t>Rumah </a:t>
            </a:r>
            <a:r>
              <a:rPr lang="en-US" sz="1400" b="1" dirty="0" err="1"/>
              <a:t>sakit</a:t>
            </a:r>
            <a:r>
              <a:rPr lang="en-US" sz="1400" dirty="0"/>
              <a:t>: </a:t>
            </a:r>
            <a:r>
              <a:rPr lang="en-US" sz="1400" dirty="0" err="1"/>
              <a:t>pelacakan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</a:p>
          <a:p>
            <a:r>
              <a:rPr lang="en-US" sz="1400" b="1" dirty="0"/>
              <a:t>Gudang/</a:t>
            </a:r>
            <a:r>
              <a:rPr lang="en-US" sz="1400" b="1" dirty="0" err="1"/>
              <a:t>logistik</a:t>
            </a:r>
            <a:r>
              <a:rPr lang="en-US" sz="1400" dirty="0"/>
              <a:t>: tracking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</a:p>
          <a:p>
            <a:r>
              <a:rPr lang="en-US" sz="1400" b="1" dirty="0" err="1"/>
              <a:t>Otomotif</a:t>
            </a:r>
            <a:r>
              <a:rPr lang="en-US" sz="1400" dirty="0"/>
              <a:t>: digital key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kunci</a:t>
            </a:r>
            <a:r>
              <a:rPr lang="en-US" sz="1400" dirty="0"/>
              <a:t> </a:t>
            </a:r>
            <a:r>
              <a:rPr lang="en-US" sz="1400" dirty="0" err="1"/>
              <a:t>mobil</a:t>
            </a:r>
            <a:r>
              <a:rPr lang="en-US" sz="1400" dirty="0"/>
              <a:t> </a:t>
            </a:r>
            <a:r>
              <a:rPr lang="en-US" sz="1400" dirty="0" err="1"/>
              <a:t>pintar</a:t>
            </a:r>
            <a:r>
              <a:rPr lang="en-US" sz="1400" dirty="0"/>
              <a:t> </a:t>
            </a:r>
          </a:p>
          <a:p>
            <a:r>
              <a:rPr lang="en-US" sz="1400" b="1" dirty="0"/>
              <a:t>Industri</a:t>
            </a:r>
            <a:r>
              <a:rPr lang="en-US" sz="1400" dirty="0"/>
              <a:t>: </a:t>
            </a:r>
            <a:r>
              <a:rPr lang="en-US" sz="1400" dirty="0" err="1"/>
              <a:t>pelacakan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dan </a:t>
            </a:r>
            <a:r>
              <a:rPr lang="en-US" sz="1400" dirty="0" err="1"/>
              <a:t>aset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BA7F0-E40E-C9E4-C753-46EC92E0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33" y="3325620"/>
            <a:ext cx="6019251" cy="31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U Color">
      <a:dk1>
        <a:srgbClr val="0E60AC"/>
      </a:dk1>
      <a:lt1>
        <a:sysClr val="window" lastClr="FFFFFF"/>
      </a:lt1>
      <a:dk2>
        <a:srgbClr val="0E60AC"/>
      </a:dk2>
      <a:lt2>
        <a:srgbClr val="FFFFFF"/>
      </a:lt2>
      <a:accent1>
        <a:srgbClr val="0B4E8B"/>
      </a:accent1>
      <a:accent2>
        <a:srgbClr val="EF7220"/>
      </a:accent2>
      <a:accent3>
        <a:srgbClr val="0F68B9"/>
      </a:accent3>
      <a:accent4>
        <a:srgbClr val="DA6210"/>
      </a:accent4>
      <a:accent5>
        <a:srgbClr val="D8D8D8"/>
      </a:accent5>
      <a:accent6>
        <a:srgbClr val="0B4E8B"/>
      </a:accent6>
      <a:hlink>
        <a:srgbClr val="DA621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PT (Sudah Transform)" id="{4A1D9D93-713F-459F-BBFB-1DE982FF7424}" vid="{69288B8F-0A48-4C79-93C3-AC0192282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PPT (Sudah Transform)</Template>
  <TotalTime>2886</TotalTime>
  <Words>1392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Tw Cen MT</vt:lpstr>
      <vt:lpstr>Office Theme</vt:lpstr>
      <vt:lpstr>INTERNET OF THINGS</vt:lpstr>
      <vt:lpstr>KONSEP M2M</vt:lpstr>
      <vt:lpstr>Apa itu M2M?</vt:lpstr>
      <vt:lpstr>PowerPoint Presentation</vt:lpstr>
      <vt:lpstr>PowerPoint Presentation</vt:lpstr>
      <vt:lpstr>Arsitektur M2M dalam IoT</vt:lpstr>
      <vt:lpstr>Teknologi pendukung M2M</vt:lpstr>
      <vt:lpstr>SDN dan NFV untuk IoT</vt:lpstr>
      <vt:lpstr>UWB (Ultra Wideband)</vt:lpstr>
      <vt:lpstr>NFC (Near Field Communication)</vt:lpstr>
      <vt:lpstr>LPWAN (Low Power Wide Area Network)</vt:lpstr>
      <vt:lpstr>IOT AUTH REST API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KECERDASAN ARTIFISIAL</dc:title>
  <dc:creator>Jessica Christianna</dc:creator>
  <cp:lastModifiedBy>Tutut Mulyono</cp:lastModifiedBy>
  <cp:revision>90</cp:revision>
  <dcterms:created xsi:type="dcterms:W3CDTF">2023-08-22T04:41:51Z</dcterms:created>
  <dcterms:modified xsi:type="dcterms:W3CDTF">2026-04-14T07:40:21Z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2023-08-22T04:50:37Z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cdf0f113-eac9-4316-8cb9-e23830181d37</vt:lpwstr>
  </property>
  <property fmtid="{D5CDD505-2E9C-101B-9397-08002B2CF9AE}" pid="7" name="MSIP_Label_defa4170-0d19-0005-0004-bc88714345d2_ActionId">
    <vt:lpwstr>b6fc0939-d182-4b3d-88d3-9d196aab1410</vt:lpwstr>
  </property>
  <property fmtid="{D5CDD505-2E9C-101B-9397-08002B2CF9AE}" pid="8" name="MSIP_Label_defa4170-0d19-0005-0004-bc88714345d2_ContentBits">
    <vt:lpwstr>0</vt:lpwstr>
  </property>
</Properties>
</file>